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4" r:id="rId6"/>
    <p:sldMasterId id="2147483697" r:id="rId7"/>
  </p:sldMasterIdLst>
  <p:notesMasterIdLst>
    <p:notesMasterId r:id="rId22"/>
  </p:notesMasterIdLst>
  <p:sldIdLst>
    <p:sldId id="257" r:id="rId8"/>
    <p:sldId id="4277" r:id="rId9"/>
    <p:sldId id="264" r:id="rId10"/>
    <p:sldId id="4285" r:id="rId11"/>
    <p:sldId id="4278" r:id="rId12"/>
    <p:sldId id="4288" r:id="rId13"/>
    <p:sldId id="4290" r:id="rId14"/>
    <p:sldId id="4292" r:id="rId15"/>
    <p:sldId id="4279" r:id="rId16"/>
    <p:sldId id="4287" r:id="rId17"/>
    <p:sldId id="4535" r:id="rId18"/>
    <p:sldId id="4554" r:id="rId19"/>
    <p:sldId id="4574" r:id="rId20"/>
    <p:sldId id="45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9B8EB92-7C28-9F35-C813-552B88445EB9}" name="Muneeb Asif" initials="MA" userId="S::muneeb.asif@paysyslabs.com::afe48b19-530c-4cb0-bbd0-66423e21682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36" Type="http://schemas.microsoft.com/office/2018/10/relationships/authors" Target="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el Iqbal" userId="0d3e8424-7e1c-40fb-96d3-5ec11a62c8e3" providerId="ADAL" clId="{A2628C5F-31B0-4BCE-9286-FF3BF02B5330}"/>
    <pc:docChg chg="undo custSel modSld sldOrd">
      <pc:chgData name="Adeel Iqbal" userId="0d3e8424-7e1c-40fb-96d3-5ec11a62c8e3" providerId="ADAL" clId="{A2628C5F-31B0-4BCE-9286-FF3BF02B5330}" dt="2024-05-03T12:02:51.222" v="146" actId="1076"/>
      <pc:docMkLst>
        <pc:docMk/>
      </pc:docMkLst>
      <pc:sldChg chg="addSp delSp modSp">
        <pc:chgData name="Adeel Iqbal" userId="0d3e8424-7e1c-40fb-96d3-5ec11a62c8e3" providerId="ADAL" clId="{A2628C5F-31B0-4BCE-9286-FF3BF02B5330}" dt="2024-05-03T12:02:51.222" v="146" actId="1076"/>
        <pc:sldMkLst>
          <pc:docMk/>
          <pc:sldMk cId="712493181" sldId="4277"/>
        </pc:sldMkLst>
        <pc:spChg chg="mod">
          <ac:chgData name="Adeel Iqbal" userId="0d3e8424-7e1c-40fb-96d3-5ec11a62c8e3" providerId="ADAL" clId="{A2628C5F-31B0-4BCE-9286-FF3BF02B5330}" dt="2024-05-02T13:22:16.406" v="24" actId="1076"/>
          <ac:spMkLst>
            <pc:docMk/>
            <pc:sldMk cId="712493181" sldId="4277"/>
            <ac:spMk id="11" creationId="{370CD777-EAA3-15AC-20DD-23F40CFB6BAC}"/>
          </ac:spMkLst>
        </pc:spChg>
        <pc:spChg chg="mod">
          <ac:chgData name="Adeel Iqbal" userId="0d3e8424-7e1c-40fb-96d3-5ec11a62c8e3" providerId="ADAL" clId="{A2628C5F-31B0-4BCE-9286-FF3BF02B5330}" dt="2024-05-02T13:22:16.406" v="24" actId="1076"/>
          <ac:spMkLst>
            <pc:docMk/>
            <pc:sldMk cId="712493181" sldId="4277"/>
            <ac:spMk id="12" creationId="{E231FADC-9A3D-A99C-199D-98C55DC58997}"/>
          </ac:spMkLst>
        </pc:spChg>
        <pc:spChg chg="mod">
          <ac:chgData name="Adeel Iqbal" userId="0d3e8424-7e1c-40fb-96d3-5ec11a62c8e3" providerId="ADAL" clId="{A2628C5F-31B0-4BCE-9286-FF3BF02B5330}" dt="2024-05-02T13:22:16.406" v="24" actId="1076"/>
          <ac:spMkLst>
            <pc:docMk/>
            <pc:sldMk cId="712493181" sldId="4277"/>
            <ac:spMk id="14" creationId="{151CF27E-3681-3F46-79B2-4923C809495B}"/>
          </ac:spMkLst>
        </pc:spChg>
        <pc:spChg chg="mod">
          <ac:chgData name="Adeel Iqbal" userId="0d3e8424-7e1c-40fb-96d3-5ec11a62c8e3" providerId="ADAL" clId="{A2628C5F-31B0-4BCE-9286-FF3BF02B5330}" dt="2024-05-02T13:22:16.406" v="24" actId="1076"/>
          <ac:spMkLst>
            <pc:docMk/>
            <pc:sldMk cId="712493181" sldId="4277"/>
            <ac:spMk id="17" creationId="{DFDBB708-A88D-E76A-E551-110BBE1F692D}"/>
          </ac:spMkLst>
        </pc:spChg>
        <pc:spChg chg="mod">
          <ac:chgData name="Adeel Iqbal" userId="0d3e8424-7e1c-40fb-96d3-5ec11a62c8e3" providerId="ADAL" clId="{A2628C5F-31B0-4BCE-9286-FF3BF02B5330}" dt="2024-05-02T13:22:16.406" v="24" actId="1076"/>
          <ac:spMkLst>
            <pc:docMk/>
            <pc:sldMk cId="712493181" sldId="4277"/>
            <ac:spMk id="19" creationId="{56ACA6CC-C80B-6E1E-4995-1470DDA38C7A}"/>
          </ac:spMkLst>
        </pc:spChg>
        <pc:spChg chg="mod">
          <ac:chgData name="Adeel Iqbal" userId="0d3e8424-7e1c-40fb-96d3-5ec11a62c8e3" providerId="ADAL" clId="{A2628C5F-31B0-4BCE-9286-FF3BF02B5330}" dt="2024-05-02T13:22:18.794" v="25" actId="20577"/>
          <ac:spMkLst>
            <pc:docMk/>
            <pc:sldMk cId="712493181" sldId="4277"/>
            <ac:spMk id="21" creationId="{1CE49218-F454-E83D-AE19-C64C5FAF537F}"/>
          </ac:spMkLst>
        </pc:spChg>
        <pc:spChg chg="mod">
          <ac:chgData name="Adeel Iqbal" userId="0d3e8424-7e1c-40fb-96d3-5ec11a62c8e3" providerId="ADAL" clId="{A2628C5F-31B0-4BCE-9286-FF3BF02B5330}" dt="2024-05-02T13:22:16.406" v="24" actId="1076"/>
          <ac:spMkLst>
            <pc:docMk/>
            <pc:sldMk cId="712493181" sldId="4277"/>
            <ac:spMk id="22" creationId="{C08AEFE1-CEFC-1574-B684-BB44E5CE3C1C}"/>
          </ac:spMkLst>
        </pc:spChg>
        <pc:picChg chg="add del mod ord">
          <ac:chgData name="Adeel Iqbal" userId="0d3e8424-7e1c-40fb-96d3-5ec11a62c8e3" providerId="ADAL" clId="{A2628C5F-31B0-4BCE-9286-FF3BF02B5330}" dt="2024-05-02T13:20:19.672" v="18" actId="478"/>
          <ac:picMkLst>
            <pc:docMk/>
            <pc:sldMk cId="712493181" sldId="4277"/>
            <ac:picMk id="5" creationId="{1C6D6DB6-CF15-4039-A19C-F536E1268DCB}"/>
          </ac:picMkLst>
        </pc:picChg>
        <pc:picChg chg="add mod ord">
          <ac:chgData name="Adeel Iqbal" userId="0d3e8424-7e1c-40fb-96d3-5ec11a62c8e3" providerId="ADAL" clId="{A2628C5F-31B0-4BCE-9286-FF3BF02B5330}" dt="2024-05-03T12:02:51.222" v="146" actId="1076"/>
          <ac:picMkLst>
            <pc:docMk/>
            <pc:sldMk cId="712493181" sldId="4277"/>
            <ac:picMk id="7" creationId="{F5587B12-5B09-4745-BD90-EF6965CD9A52}"/>
          </ac:picMkLst>
        </pc:picChg>
      </pc:sldChg>
      <pc:sldChg chg="ord">
        <pc:chgData name="Adeel Iqbal" userId="0d3e8424-7e1c-40fb-96d3-5ec11a62c8e3" providerId="ADAL" clId="{A2628C5F-31B0-4BCE-9286-FF3BF02B5330}" dt="2024-05-02T13:38:52.854" v="87"/>
        <pc:sldMkLst>
          <pc:docMk/>
          <pc:sldMk cId="494890735" sldId="4278"/>
        </pc:sldMkLst>
      </pc:sldChg>
      <pc:sldChg chg="ord">
        <pc:chgData name="Adeel Iqbal" userId="0d3e8424-7e1c-40fb-96d3-5ec11a62c8e3" providerId="ADAL" clId="{A2628C5F-31B0-4BCE-9286-FF3BF02B5330}" dt="2024-05-02T13:39:52.828" v="90"/>
        <pc:sldMkLst>
          <pc:docMk/>
          <pc:sldMk cId="1583916481" sldId="4279"/>
        </pc:sldMkLst>
      </pc:sldChg>
      <pc:sldChg chg="addSp delSp modSp">
        <pc:chgData name="Adeel Iqbal" userId="0d3e8424-7e1c-40fb-96d3-5ec11a62c8e3" providerId="ADAL" clId="{A2628C5F-31B0-4BCE-9286-FF3BF02B5330}" dt="2024-05-02T13:38:40.799" v="86" actId="20577"/>
        <pc:sldMkLst>
          <pc:docMk/>
          <pc:sldMk cId="773716200" sldId="4285"/>
        </pc:sldMkLst>
        <pc:spChg chg="mod">
          <ac:chgData name="Adeel Iqbal" userId="0d3e8424-7e1c-40fb-96d3-5ec11a62c8e3" providerId="ADAL" clId="{A2628C5F-31B0-4BCE-9286-FF3BF02B5330}" dt="2024-05-02T13:32:39.772" v="54" actId="207"/>
          <ac:spMkLst>
            <pc:docMk/>
            <pc:sldMk cId="773716200" sldId="4285"/>
            <ac:spMk id="3" creationId="{3CCB7915-002F-4517-9991-91CA751A6042}"/>
          </ac:spMkLst>
        </pc:spChg>
        <pc:spChg chg="mod ord">
          <ac:chgData name="Adeel Iqbal" userId="0d3e8424-7e1c-40fb-96d3-5ec11a62c8e3" providerId="ADAL" clId="{A2628C5F-31B0-4BCE-9286-FF3BF02B5330}" dt="2024-05-02T13:37:57.893" v="74" actId="166"/>
          <ac:spMkLst>
            <pc:docMk/>
            <pc:sldMk cId="773716200" sldId="4285"/>
            <ac:spMk id="18" creationId="{BCFBC844-BF41-47F8-BB3C-9BD9A2F2CCBA}"/>
          </ac:spMkLst>
        </pc:spChg>
        <pc:spChg chg="mod ord">
          <ac:chgData name="Adeel Iqbal" userId="0d3e8424-7e1c-40fb-96d3-5ec11a62c8e3" providerId="ADAL" clId="{A2628C5F-31B0-4BCE-9286-FF3BF02B5330}" dt="2024-05-02T13:37:57.893" v="74" actId="166"/>
          <ac:spMkLst>
            <pc:docMk/>
            <pc:sldMk cId="773716200" sldId="4285"/>
            <ac:spMk id="19" creationId="{123886F4-1A13-432B-979E-94566F01C6E0}"/>
          </ac:spMkLst>
        </pc:spChg>
        <pc:spChg chg="del">
          <ac:chgData name="Adeel Iqbal" userId="0d3e8424-7e1c-40fb-96d3-5ec11a62c8e3" providerId="ADAL" clId="{A2628C5F-31B0-4BCE-9286-FF3BF02B5330}" dt="2024-05-02T13:31:34.182" v="47" actId="478"/>
          <ac:spMkLst>
            <pc:docMk/>
            <pc:sldMk cId="773716200" sldId="4285"/>
            <ac:spMk id="20" creationId="{B114ECC5-1EE7-4849-A166-ED86F332F8DC}"/>
          </ac:spMkLst>
        </pc:spChg>
        <pc:spChg chg="add mod ord">
          <ac:chgData name="Adeel Iqbal" userId="0d3e8424-7e1c-40fb-96d3-5ec11a62c8e3" providerId="ADAL" clId="{A2628C5F-31B0-4BCE-9286-FF3BF02B5330}" dt="2024-05-02T13:37:57.893" v="74" actId="166"/>
          <ac:spMkLst>
            <pc:docMk/>
            <pc:sldMk cId="773716200" sldId="4285"/>
            <ac:spMk id="21" creationId="{D74CF78B-27F3-4982-B35C-AC613C781308}"/>
          </ac:spMkLst>
        </pc:spChg>
        <pc:spChg chg="mod">
          <ac:chgData name="Adeel Iqbal" userId="0d3e8424-7e1c-40fb-96d3-5ec11a62c8e3" providerId="ADAL" clId="{A2628C5F-31B0-4BCE-9286-FF3BF02B5330}" dt="2024-05-02T13:38:40.799" v="86" actId="20577"/>
          <ac:spMkLst>
            <pc:docMk/>
            <pc:sldMk cId="773716200" sldId="4285"/>
            <ac:spMk id="32" creationId="{EBE04C44-6CE4-4C20-90BB-1C9A666DEC6E}"/>
          </ac:spMkLst>
        </pc:spChg>
        <pc:cxnChg chg="add mod ord">
          <ac:chgData name="Adeel Iqbal" userId="0d3e8424-7e1c-40fb-96d3-5ec11a62c8e3" providerId="ADAL" clId="{A2628C5F-31B0-4BCE-9286-FF3BF02B5330}" dt="2024-05-02T13:37:57.893" v="74" actId="166"/>
          <ac:cxnSpMkLst>
            <pc:docMk/>
            <pc:sldMk cId="773716200" sldId="4285"/>
            <ac:cxnSpMk id="4" creationId="{2212E5C0-A736-41D1-809D-2C2B0EAE098D}"/>
          </ac:cxnSpMkLst>
        </pc:cxnChg>
      </pc:sldChg>
    </pc:docChg>
  </pc:docChgLst>
  <pc:docChgLst>
    <pc:chgData name="Adeel Iqbal" userId="0d3e8424-7e1c-40fb-96d3-5ec11a62c8e3" providerId="ADAL" clId="{12529B40-F801-4E7F-A02C-327BF0EA3A07}"/>
    <pc:docChg chg="custSel addSld delSld modSld sldOrd">
      <pc:chgData name="Adeel Iqbal" userId="0d3e8424-7e1c-40fb-96d3-5ec11a62c8e3" providerId="ADAL" clId="{12529B40-F801-4E7F-A02C-327BF0EA3A07}" dt="2024-04-29T13:31:28.344" v="146" actId="207"/>
      <pc:docMkLst>
        <pc:docMk/>
      </pc:docMkLst>
    </pc:docChg>
  </pc:docChgLst>
  <pc:docChgLst>
    <pc:chgData name="Adeel Iqbal" userId="0d3e8424-7e1c-40fb-96d3-5ec11a62c8e3" providerId="ADAL" clId="{CC08EC65-CD45-43A1-AB13-1C22A5D595F0}"/>
    <pc:docChg chg="custSel addSld delSld modSld">
      <pc:chgData name="Adeel Iqbal" userId="0d3e8424-7e1c-40fb-96d3-5ec11a62c8e3" providerId="ADAL" clId="{CC08EC65-CD45-43A1-AB13-1C22A5D595F0}" dt="2024-04-29T12:38:19.384" v="418" actId="20577"/>
      <pc:docMkLst>
        <pc:docMk/>
      </pc:docMkLst>
      <pc:sldChg chg="delSp modSp">
        <pc:chgData name="Adeel Iqbal" userId="0d3e8424-7e1c-40fb-96d3-5ec11a62c8e3" providerId="ADAL" clId="{CC08EC65-CD45-43A1-AB13-1C22A5D595F0}" dt="2024-04-29T12:24:40.155" v="140" actId="20577"/>
        <pc:sldMkLst>
          <pc:docMk/>
          <pc:sldMk cId="712493181" sldId="4277"/>
        </pc:sldMkLst>
        <pc:spChg chg="del">
          <ac:chgData name="Adeel Iqbal" userId="0d3e8424-7e1c-40fb-96d3-5ec11a62c8e3" providerId="ADAL" clId="{CC08EC65-CD45-43A1-AB13-1C22A5D595F0}" dt="2024-04-29T12:20:08.949" v="0" actId="478"/>
          <ac:spMkLst>
            <pc:docMk/>
            <pc:sldMk cId="712493181" sldId="4277"/>
            <ac:spMk id="13" creationId="{A33F2024-C279-4D0D-88EE-29349A167E29}"/>
          </ac:spMkLst>
        </pc:spChg>
        <pc:spChg chg="mod">
          <ac:chgData name="Adeel Iqbal" userId="0d3e8424-7e1c-40fb-96d3-5ec11a62c8e3" providerId="ADAL" clId="{CC08EC65-CD45-43A1-AB13-1C22A5D595F0}" dt="2024-04-29T12:20:20.068" v="6" actId="20577"/>
          <ac:spMkLst>
            <pc:docMk/>
            <pc:sldMk cId="712493181" sldId="4277"/>
            <ac:spMk id="17" creationId="{DFDBB708-A88D-E76A-E551-110BBE1F692D}"/>
          </ac:spMkLst>
        </pc:spChg>
        <pc:spChg chg="del">
          <ac:chgData name="Adeel Iqbal" userId="0d3e8424-7e1c-40fb-96d3-5ec11a62c8e3" providerId="ADAL" clId="{CC08EC65-CD45-43A1-AB13-1C22A5D595F0}" dt="2024-04-29T12:20:10.841" v="1" actId="478"/>
          <ac:spMkLst>
            <pc:docMk/>
            <pc:sldMk cId="712493181" sldId="4277"/>
            <ac:spMk id="18" creationId="{E545D771-F007-D3F9-2D24-AD2E01C9639F}"/>
          </ac:spMkLst>
        </pc:spChg>
        <pc:spChg chg="mod">
          <ac:chgData name="Adeel Iqbal" userId="0d3e8424-7e1c-40fb-96d3-5ec11a62c8e3" providerId="ADAL" clId="{CC08EC65-CD45-43A1-AB13-1C22A5D595F0}" dt="2024-04-29T12:24:40.155" v="140" actId="20577"/>
          <ac:spMkLst>
            <pc:docMk/>
            <pc:sldMk cId="712493181" sldId="4277"/>
            <ac:spMk id="21" creationId="{1CE49218-F454-E83D-AE19-C64C5FAF537F}"/>
          </ac:spMkLst>
        </pc:spChg>
      </pc:sldChg>
      <pc:sldChg chg="modSp">
        <pc:chgData name="Adeel Iqbal" userId="0d3e8424-7e1c-40fb-96d3-5ec11a62c8e3" providerId="ADAL" clId="{CC08EC65-CD45-43A1-AB13-1C22A5D595F0}" dt="2024-04-29T12:22:13.115" v="100" actId="20577"/>
        <pc:sldMkLst>
          <pc:docMk/>
          <pc:sldMk cId="494890735" sldId="4278"/>
        </pc:sldMkLst>
        <pc:spChg chg="mod">
          <ac:chgData name="Adeel Iqbal" userId="0d3e8424-7e1c-40fb-96d3-5ec11a62c8e3" providerId="ADAL" clId="{CC08EC65-CD45-43A1-AB13-1C22A5D595F0}" dt="2024-04-29T12:22:13.115" v="100" actId="20577"/>
          <ac:spMkLst>
            <pc:docMk/>
            <pc:sldMk cId="494890735" sldId="4278"/>
            <ac:spMk id="2" creationId="{08D97503-60AA-68E3-9CF9-5BA451938430}"/>
          </ac:spMkLst>
        </pc:spChg>
      </pc:sldChg>
      <pc:sldChg chg="modSp">
        <pc:chgData name="Adeel Iqbal" userId="0d3e8424-7e1c-40fb-96d3-5ec11a62c8e3" providerId="ADAL" clId="{CC08EC65-CD45-43A1-AB13-1C22A5D595F0}" dt="2024-04-29T12:24:47.456" v="152" actId="20577"/>
        <pc:sldMkLst>
          <pc:docMk/>
          <pc:sldMk cId="773716200" sldId="4285"/>
        </pc:sldMkLst>
        <pc:spChg chg="mod">
          <ac:chgData name="Adeel Iqbal" userId="0d3e8424-7e1c-40fb-96d3-5ec11a62c8e3" providerId="ADAL" clId="{CC08EC65-CD45-43A1-AB13-1C22A5D595F0}" dt="2024-04-29T12:24:47.456" v="152" actId="20577"/>
          <ac:spMkLst>
            <pc:docMk/>
            <pc:sldMk cId="773716200" sldId="4285"/>
            <ac:spMk id="32" creationId="{EBE04C44-6CE4-4C20-90BB-1C9A666DEC6E}"/>
          </ac:spMkLst>
        </pc:spChg>
      </pc:sldChg>
    </pc:docChg>
  </pc:docChgLst>
  <pc:docChgLst>
    <pc:chgData name="Adeel Iqbal" userId="0d3e8424-7e1c-40fb-96d3-5ec11a62c8e3" providerId="ADAL" clId="{7689B12A-5F21-48BF-9A1F-D911574E4F87}"/>
    <pc:docChg chg="undo custSel addSld delSld modSld sldOrd">
      <pc:chgData name="Adeel Iqbal" userId="0d3e8424-7e1c-40fb-96d3-5ec11a62c8e3" providerId="ADAL" clId="{7689B12A-5F21-48BF-9A1F-D911574E4F87}" dt="2024-05-06T12:45:04.029" v="6007" actId="164"/>
      <pc:docMkLst>
        <pc:docMk/>
      </pc:docMkLst>
      <pc:sldChg chg="delSp modSp">
        <pc:chgData name="Adeel Iqbal" userId="0d3e8424-7e1c-40fb-96d3-5ec11a62c8e3" providerId="ADAL" clId="{7689B12A-5F21-48BF-9A1F-D911574E4F87}" dt="2024-05-03T13:24:30.729" v="620" actId="14100"/>
        <pc:sldMkLst>
          <pc:docMk/>
          <pc:sldMk cId="0" sldId="257"/>
        </pc:sldMkLst>
        <pc:spChg chg="del mod">
          <ac:chgData name="Adeel Iqbal" userId="0d3e8424-7e1c-40fb-96d3-5ec11a62c8e3" providerId="ADAL" clId="{7689B12A-5F21-48BF-9A1F-D911574E4F87}" dt="2024-05-03T12:35:01.422" v="83"/>
          <ac:spMkLst>
            <pc:docMk/>
            <pc:sldMk cId="0" sldId="257"/>
            <ac:spMk id="23" creationId="{00000000-0000-0000-0000-000000000000}"/>
          </ac:spMkLst>
        </pc:spChg>
        <pc:spChg chg="mod">
          <ac:chgData name="Adeel Iqbal" userId="0d3e8424-7e1c-40fb-96d3-5ec11a62c8e3" providerId="ADAL" clId="{7689B12A-5F21-48BF-9A1F-D911574E4F87}" dt="2024-05-03T13:24:30.729" v="620" actId="14100"/>
          <ac:spMkLst>
            <pc:docMk/>
            <pc:sldMk cId="0" sldId="257"/>
            <ac:spMk id="24" creationId="{1BE827DA-F02C-617A-B5DC-69B7C875D67D}"/>
          </ac:spMkLst>
        </pc:spChg>
      </pc:sldChg>
      <pc:sldChg chg="modSp">
        <pc:chgData name="Adeel Iqbal" userId="0d3e8424-7e1c-40fb-96d3-5ec11a62c8e3" providerId="ADAL" clId="{7689B12A-5F21-48BF-9A1F-D911574E4F87}" dt="2024-05-03T12:42:04.243" v="359" actId="20577"/>
        <pc:sldMkLst>
          <pc:docMk/>
          <pc:sldMk cId="2961574316" sldId="264"/>
        </pc:sldMkLst>
        <pc:spChg chg="mod">
          <ac:chgData name="Adeel Iqbal" userId="0d3e8424-7e1c-40fb-96d3-5ec11a62c8e3" providerId="ADAL" clId="{7689B12A-5F21-48BF-9A1F-D911574E4F87}" dt="2024-05-03T12:42:04.243" v="359" actId="20577"/>
          <ac:spMkLst>
            <pc:docMk/>
            <pc:sldMk cId="2961574316" sldId="264"/>
            <ac:spMk id="2" creationId="{08D97503-60AA-68E3-9CF9-5BA451938430}"/>
          </ac:spMkLst>
        </pc:spChg>
      </pc:sldChg>
      <pc:sldChg chg="addSp delSp modSp setBg">
        <pc:chgData name="Adeel Iqbal" userId="0d3e8424-7e1c-40fb-96d3-5ec11a62c8e3" providerId="ADAL" clId="{7689B12A-5F21-48BF-9A1F-D911574E4F87}" dt="2024-05-03T13:20:24.030" v="615" actId="1076"/>
        <pc:sldMkLst>
          <pc:docMk/>
          <pc:sldMk cId="712493181" sldId="4277"/>
        </pc:sldMkLst>
        <pc:spChg chg="mod">
          <ac:chgData name="Adeel Iqbal" userId="0d3e8424-7e1c-40fb-96d3-5ec11a62c8e3" providerId="ADAL" clId="{7689B12A-5F21-48BF-9A1F-D911574E4F87}" dt="2024-05-03T12:55:49.330" v="511" actId="20577"/>
          <ac:spMkLst>
            <pc:docMk/>
            <pc:sldMk cId="712493181" sldId="4277"/>
            <ac:spMk id="9" creationId="{DEFF7F6B-B444-D688-694E-5F0889AC4127}"/>
          </ac:spMkLst>
        </pc:spChg>
        <pc:spChg chg="mod">
          <ac:chgData name="Adeel Iqbal" userId="0d3e8424-7e1c-40fb-96d3-5ec11a62c8e3" providerId="ADAL" clId="{7689B12A-5F21-48BF-9A1F-D911574E4F87}" dt="2024-05-03T12:33:26.273" v="2" actId="20577"/>
          <ac:spMkLst>
            <pc:docMk/>
            <pc:sldMk cId="712493181" sldId="4277"/>
            <ac:spMk id="11" creationId="{370CD777-EAA3-15AC-20DD-23F40CFB6BAC}"/>
          </ac:spMkLst>
        </pc:spChg>
        <pc:spChg chg="mod">
          <ac:chgData name="Adeel Iqbal" userId="0d3e8424-7e1c-40fb-96d3-5ec11a62c8e3" providerId="ADAL" clId="{7689B12A-5F21-48BF-9A1F-D911574E4F87}" dt="2024-05-03T13:20:24.030" v="615" actId="1076"/>
          <ac:spMkLst>
            <pc:docMk/>
            <pc:sldMk cId="712493181" sldId="4277"/>
            <ac:spMk id="12" creationId="{E231FADC-9A3D-A99C-199D-98C55DC58997}"/>
          </ac:spMkLst>
        </pc:spChg>
        <pc:spChg chg="mod">
          <ac:chgData name="Adeel Iqbal" userId="0d3e8424-7e1c-40fb-96d3-5ec11a62c8e3" providerId="ADAL" clId="{7689B12A-5F21-48BF-9A1F-D911574E4F87}" dt="2024-05-03T13:20:24.030" v="615" actId="1076"/>
          <ac:spMkLst>
            <pc:docMk/>
            <pc:sldMk cId="712493181" sldId="4277"/>
            <ac:spMk id="14" creationId="{151CF27E-3681-3F46-79B2-4923C809495B}"/>
          </ac:spMkLst>
        </pc:spChg>
        <pc:spChg chg="mod">
          <ac:chgData name="Adeel Iqbal" userId="0d3e8424-7e1c-40fb-96d3-5ec11a62c8e3" providerId="ADAL" clId="{7689B12A-5F21-48BF-9A1F-D911574E4F87}" dt="2024-05-03T12:33:28.827" v="3" actId="20577"/>
          <ac:spMkLst>
            <pc:docMk/>
            <pc:sldMk cId="712493181" sldId="4277"/>
            <ac:spMk id="17" creationId="{DFDBB708-A88D-E76A-E551-110BBE1F692D}"/>
          </ac:spMkLst>
        </pc:spChg>
        <pc:spChg chg="add mod">
          <ac:chgData name="Adeel Iqbal" userId="0d3e8424-7e1c-40fb-96d3-5ec11a62c8e3" providerId="ADAL" clId="{7689B12A-5F21-48BF-9A1F-D911574E4F87}" dt="2024-05-03T12:35:49.251" v="134" actId="20577"/>
          <ac:spMkLst>
            <pc:docMk/>
            <pc:sldMk cId="712493181" sldId="4277"/>
            <ac:spMk id="18" creationId="{E4242494-A7F8-40AD-8DCB-561355F73A4C}"/>
          </ac:spMkLst>
        </pc:spChg>
        <pc:spChg chg="del">
          <ac:chgData name="Adeel Iqbal" userId="0d3e8424-7e1c-40fb-96d3-5ec11a62c8e3" providerId="ADAL" clId="{7689B12A-5F21-48BF-9A1F-D911574E4F87}" dt="2024-05-03T12:55:07.655" v="455" actId="478"/>
          <ac:spMkLst>
            <pc:docMk/>
            <pc:sldMk cId="712493181" sldId="4277"/>
            <ac:spMk id="19" creationId="{56ACA6CC-C80B-6E1E-4995-1470DDA38C7A}"/>
          </ac:spMkLst>
        </pc:spChg>
        <pc:spChg chg="add mod">
          <ac:chgData name="Adeel Iqbal" userId="0d3e8424-7e1c-40fb-96d3-5ec11a62c8e3" providerId="ADAL" clId="{7689B12A-5F21-48BF-9A1F-D911574E4F87}" dt="2024-05-03T13:20:24.030" v="615" actId="1076"/>
          <ac:spMkLst>
            <pc:docMk/>
            <pc:sldMk cId="712493181" sldId="4277"/>
            <ac:spMk id="20" creationId="{ACE8B06B-5D8C-4270-A9F9-C7535702DB40}"/>
          </ac:spMkLst>
        </pc:spChg>
        <pc:spChg chg="mod">
          <ac:chgData name="Adeel Iqbal" userId="0d3e8424-7e1c-40fb-96d3-5ec11a62c8e3" providerId="ADAL" clId="{7689B12A-5F21-48BF-9A1F-D911574E4F87}" dt="2024-05-03T13:20:24.030" v="615" actId="1076"/>
          <ac:spMkLst>
            <pc:docMk/>
            <pc:sldMk cId="712493181" sldId="4277"/>
            <ac:spMk id="21" creationId="{1CE49218-F454-E83D-AE19-C64C5FAF537F}"/>
          </ac:spMkLst>
        </pc:spChg>
        <pc:spChg chg="mod">
          <ac:chgData name="Adeel Iqbal" userId="0d3e8424-7e1c-40fb-96d3-5ec11a62c8e3" providerId="ADAL" clId="{7689B12A-5F21-48BF-9A1F-D911574E4F87}" dt="2024-05-03T13:20:24.030" v="615" actId="1076"/>
          <ac:spMkLst>
            <pc:docMk/>
            <pc:sldMk cId="712493181" sldId="4277"/>
            <ac:spMk id="22" creationId="{C08AEFE1-CEFC-1574-B684-BB44E5CE3C1C}"/>
          </ac:spMkLst>
        </pc:spChg>
        <pc:spChg chg="add mod">
          <ac:chgData name="Adeel Iqbal" userId="0d3e8424-7e1c-40fb-96d3-5ec11a62c8e3" providerId="ADAL" clId="{7689B12A-5F21-48BF-9A1F-D911574E4F87}" dt="2024-05-03T13:20:24.030" v="615" actId="1076"/>
          <ac:spMkLst>
            <pc:docMk/>
            <pc:sldMk cId="712493181" sldId="4277"/>
            <ac:spMk id="23" creationId="{63362605-BB56-427A-B2D4-A5018608D518}"/>
          </ac:spMkLst>
        </pc:spChg>
        <pc:picChg chg="add mod ord">
          <ac:chgData name="Adeel Iqbal" userId="0d3e8424-7e1c-40fb-96d3-5ec11a62c8e3" providerId="ADAL" clId="{7689B12A-5F21-48BF-9A1F-D911574E4F87}" dt="2024-05-03T13:19:55.112" v="613" actId="14100"/>
          <ac:picMkLst>
            <pc:docMk/>
            <pc:sldMk cId="712493181" sldId="4277"/>
            <ac:picMk id="3" creationId="{DAB0F7CA-CE49-4D7F-9225-BF574E02D067}"/>
          </ac:picMkLst>
        </pc:picChg>
        <pc:picChg chg="del">
          <ac:chgData name="Adeel Iqbal" userId="0d3e8424-7e1c-40fb-96d3-5ec11a62c8e3" providerId="ADAL" clId="{7689B12A-5F21-48BF-9A1F-D911574E4F87}" dt="2024-05-03T12:33:20.713" v="0" actId="478"/>
          <ac:picMkLst>
            <pc:docMk/>
            <pc:sldMk cId="712493181" sldId="4277"/>
            <ac:picMk id="7" creationId="{F5587B12-5B09-4745-BD90-EF6965CD9A52}"/>
          </ac:picMkLst>
        </pc:picChg>
      </pc:sldChg>
      <pc:sldChg chg="addSp modSp">
        <pc:chgData name="Adeel Iqbal" userId="0d3e8424-7e1c-40fb-96d3-5ec11a62c8e3" providerId="ADAL" clId="{7689B12A-5F21-48BF-9A1F-D911574E4F87}" dt="2024-05-03T12:42:38.469" v="385" actId="108"/>
        <pc:sldMkLst>
          <pc:docMk/>
          <pc:sldMk cId="494890735" sldId="4278"/>
        </pc:sldMkLst>
        <pc:spChg chg="mod">
          <ac:chgData name="Adeel Iqbal" userId="0d3e8424-7e1c-40fb-96d3-5ec11a62c8e3" providerId="ADAL" clId="{7689B12A-5F21-48BF-9A1F-D911574E4F87}" dt="2024-05-03T12:42:32.199" v="384" actId="1076"/>
          <ac:spMkLst>
            <pc:docMk/>
            <pc:sldMk cId="494890735" sldId="4278"/>
            <ac:spMk id="2" creationId="{08D97503-60AA-68E3-9CF9-5BA451938430}"/>
          </ac:spMkLst>
        </pc:spChg>
        <pc:spChg chg="add mod">
          <ac:chgData name="Adeel Iqbal" userId="0d3e8424-7e1c-40fb-96d3-5ec11a62c8e3" providerId="ADAL" clId="{7689B12A-5F21-48BF-9A1F-D911574E4F87}" dt="2024-05-03T12:42:38.469" v="385" actId="108"/>
          <ac:spMkLst>
            <pc:docMk/>
            <pc:sldMk cId="494890735" sldId="4278"/>
            <ac:spMk id="4" creationId="{AE5E122B-F125-49EC-BBA3-46656D65370E}"/>
          </ac:spMkLst>
        </pc:spChg>
      </pc:sldChg>
      <pc:sldChg chg="addSp modSp">
        <pc:chgData name="Adeel Iqbal" userId="0d3e8424-7e1c-40fb-96d3-5ec11a62c8e3" providerId="ADAL" clId="{7689B12A-5F21-48BF-9A1F-D911574E4F87}" dt="2024-05-03T12:42:52.790" v="401" actId="20577"/>
        <pc:sldMkLst>
          <pc:docMk/>
          <pc:sldMk cId="1583916481" sldId="4279"/>
        </pc:sldMkLst>
        <pc:spChg chg="mod">
          <ac:chgData name="Adeel Iqbal" userId="0d3e8424-7e1c-40fb-96d3-5ec11a62c8e3" providerId="ADAL" clId="{7689B12A-5F21-48BF-9A1F-D911574E4F87}" dt="2024-05-03T12:41:16.850" v="274" actId="20577"/>
          <ac:spMkLst>
            <pc:docMk/>
            <pc:sldMk cId="1583916481" sldId="4279"/>
            <ac:spMk id="2" creationId="{08D97503-60AA-68E3-9CF9-5BA451938430}"/>
          </ac:spMkLst>
        </pc:spChg>
        <pc:spChg chg="add mod">
          <ac:chgData name="Adeel Iqbal" userId="0d3e8424-7e1c-40fb-96d3-5ec11a62c8e3" providerId="ADAL" clId="{7689B12A-5F21-48BF-9A1F-D911574E4F87}" dt="2024-05-03T12:42:52.790" v="401" actId="20577"/>
          <ac:spMkLst>
            <pc:docMk/>
            <pc:sldMk cId="1583916481" sldId="4279"/>
            <ac:spMk id="5" creationId="{5F4A93A2-79B9-49E5-8062-6752A199BB54}"/>
          </ac:spMkLst>
        </pc:spChg>
      </pc:sldChg>
      <pc:sldChg chg="addSp delSp modSp">
        <pc:chgData name="Adeel Iqbal" userId="0d3e8424-7e1c-40fb-96d3-5ec11a62c8e3" providerId="ADAL" clId="{7689B12A-5F21-48BF-9A1F-D911574E4F87}" dt="2024-05-06T12:13:37.804" v="5398" actId="478"/>
        <pc:sldMkLst>
          <pc:docMk/>
          <pc:sldMk cId="773716200" sldId="4285"/>
        </pc:sldMkLst>
        <pc:spChg chg="add mod">
          <ac:chgData name="Adeel Iqbal" userId="0d3e8424-7e1c-40fb-96d3-5ec11a62c8e3" providerId="ADAL" clId="{7689B12A-5F21-48BF-9A1F-D911574E4F87}" dt="2024-05-03T13:44:27.691" v="885" actId="164"/>
          <ac:spMkLst>
            <pc:docMk/>
            <pc:sldMk cId="773716200" sldId="4285"/>
            <ac:spMk id="2" creationId="{FC6C43F8-3124-4CC8-BC02-156B0B6F1B8B}"/>
          </ac:spMkLst>
        </pc:spChg>
        <pc:spChg chg="add del">
          <ac:chgData name="Adeel Iqbal" userId="0d3e8424-7e1c-40fb-96d3-5ec11a62c8e3" providerId="ADAL" clId="{7689B12A-5F21-48BF-9A1F-D911574E4F87}" dt="2024-05-03T12:40:16.478" v="206" actId="478"/>
          <ac:spMkLst>
            <pc:docMk/>
            <pc:sldMk cId="773716200" sldId="4285"/>
            <ac:spMk id="3" creationId="{3CCB7915-002F-4517-9991-91CA751A6042}"/>
          </ac:spMkLst>
        </pc:spChg>
        <pc:spChg chg="add del">
          <ac:chgData name="Adeel Iqbal" userId="0d3e8424-7e1c-40fb-96d3-5ec11a62c8e3" providerId="ADAL" clId="{7689B12A-5F21-48BF-9A1F-D911574E4F87}" dt="2024-05-03T12:40:16.478" v="206" actId="478"/>
          <ac:spMkLst>
            <pc:docMk/>
            <pc:sldMk cId="773716200" sldId="4285"/>
            <ac:spMk id="17" creationId="{DC691BA2-374C-474E-927E-39ACC6E872B7}"/>
          </ac:spMkLst>
        </pc:spChg>
        <pc:spChg chg="add del">
          <ac:chgData name="Adeel Iqbal" userId="0d3e8424-7e1c-40fb-96d3-5ec11a62c8e3" providerId="ADAL" clId="{7689B12A-5F21-48BF-9A1F-D911574E4F87}" dt="2024-05-03T12:40:16.478" v="206" actId="478"/>
          <ac:spMkLst>
            <pc:docMk/>
            <pc:sldMk cId="773716200" sldId="4285"/>
            <ac:spMk id="18" creationId="{BCFBC844-BF41-47F8-BB3C-9BD9A2F2CCBA}"/>
          </ac:spMkLst>
        </pc:spChg>
        <pc:spChg chg="add del">
          <ac:chgData name="Adeel Iqbal" userId="0d3e8424-7e1c-40fb-96d3-5ec11a62c8e3" providerId="ADAL" clId="{7689B12A-5F21-48BF-9A1F-D911574E4F87}" dt="2024-05-03T12:40:16.478" v="206" actId="478"/>
          <ac:spMkLst>
            <pc:docMk/>
            <pc:sldMk cId="773716200" sldId="4285"/>
            <ac:spMk id="19" creationId="{123886F4-1A13-432B-979E-94566F01C6E0}"/>
          </ac:spMkLst>
        </pc:spChg>
        <pc:spChg chg="add mod">
          <ac:chgData name="Adeel Iqbal" userId="0d3e8424-7e1c-40fb-96d3-5ec11a62c8e3" providerId="ADAL" clId="{7689B12A-5F21-48BF-9A1F-D911574E4F87}" dt="2024-05-03T14:25:06.195" v="943" actId="1076"/>
          <ac:spMkLst>
            <pc:docMk/>
            <pc:sldMk cId="773716200" sldId="4285"/>
            <ac:spMk id="20" creationId="{4DBEC181-4943-48D0-8A63-35BC2EE6CF0B}"/>
          </ac:spMkLst>
        </pc:spChg>
        <pc:spChg chg="add del">
          <ac:chgData name="Adeel Iqbal" userId="0d3e8424-7e1c-40fb-96d3-5ec11a62c8e3" providerId="ADAL" clId="{7689B12A-5F21-48BF-9A1F-D911574E4F87}" dt="2024-05-03T12:40:16.478" v="206" actId="478"/>
          <ac:spMkLst>
            <pc:docMk/>
            <pc:sldMk cId="773716200" sldId="4285"/>
            <ac:spMk id="21" creationId="{D74CF78B-27F3-4982-B35C-AC613C781308}"/>
          </ac:spMkLst>
        </pc:spChg>
        <pc:spChg chg="add mod">
          <ac:chgData name="Adeel Iqbal" userId="0d3e8424-7e1c-40fb-96d3-5ec11a62c8e3" providerId="ADAL" clId="{7689B12A-5F21-48BF-9A1F-D911574E4F87}" dt="2024-05-06T12:13:37.375" v="5397" actId="1076"/>
          <ac:spMkLst>
            <pc:docMk/>
            <pc:sldMk cId="773716200" sldId="4285"/>
            <ac:spMk id="22" creationId="{C75785CD-CA00-4FBC-97D0-8E5415A766A2}"/>
          </ac:spMkLst>
        </pc:spChg>
        <pc:spChg chg="add del mod">
          <ac:chgData name="Adeel Iqbal" userId="0d3e8424-7e1c-40fb-96d3-5ec11a62c8e3" providerId="ADAL" clId="{7689B12A-5F21-48BF-9A1F-D911574E4F87}" dt="2024-05-03T13:41:28.539" v="854" actId="478"/>
          <ac:spMkLst>
            <pc:docMk/>
            <pc:sldMk cId="773716200" sldId="4285"/>
            <ac:spMk id="23" creationId="{CC9553FC-A266-47AC-98D7-80A3866996A8}"/>
          </ac:spMkLst>
        </pc:spChg>
        <pc:spChg chg="add del mod">
          <ac:chgData name="Adeel Iqbal" userId="0d3e8424-7e1c-40fb-96d3-5ec11a62c8e3" providerId="ADAL" clId="{7689B12A-5F21-48BF-9A1F-D911574E4F87}" dt="2024-05-03T13:41:27.350" v="853" actId="478"/>
          <ac:spMkLst>
            <pc:docMk/>
            <pc:sldMk cId="773716200" sldId="4285"/>
            <ac:spMk id="24" creationId="{A44A01F4-2BF8-4DCE-A56A-E0AF75F20491}"/>
          </ac:spMkLst>
        </pc:spChg>
        <pc:spChg chg="add del mod">
          <ac:chgData name="Adeel Iqbal" userId="0d3e8424-7e1c-40fb-96d3-5ec11a62c8e3" providerId="ADAL" clId="{7689B12A-5F21-48BF-9A1F-D911574E4F87}" dt="2024-05-03T13:41:34.558" v="856" actId="478"/>
          <ac:spMkLst>
            <pc:docMk/>
            <pc:sldMk cId="773716200" sldId="4285"/>
            <ac:spMk id="25" creationId="{89A2149B-3DE7-4EDA-9CD5-75202E9100EC}"/>
          </ac:spMkLst>
        </pc:spChg>
        <pc:spChg chg="add del mod">
          <ac:chgData name="Adeel Iqbal" userId="0d3e8424-7e1c-40fb-96d3-5ec11a62c8e3" providerId="ADAL" clId="{7689B12A-5F21-48BF-9A1F-D911574E4F87}" dt="2024-05-03T13:41:38.206" v="859" actId="478"/>
          <ac:spMkLst>
            <pc:docMk/>
            <pc:sldMk cId="773716200" sldId="4285"/>
            <ac:spMk id="26" creationId="{52011371-087C-4920-9BEA-5ED9EA7F4B07}"/>
          </ac:spMkLst>
        </pc:spChg>
        <pc:spChg chg="add del mod">
          <ac:chgData name="Adeel Iqbal" userId="0d3e8424-7e1c-40fb-96d3-5ec11a62c8e3" providerId="ADAL" clId="{7689B12A-5F21-48BF-9A1F-D911574E4F87}" dt="2024-05-03T13:41:40.758" v="860" actId="478"/>
          <ac:spMkLst>
            <pc:docMk/>
            <pc:sldMk cId="773716200" sldId="4285"/>
            <ac:spMk id="27" creationId="{3A8FF4F0-E7E2-4E8F-96FA-5E66002B8E7D}"/>
          </ac:spMkLst>
        </pc:spChg>
        <pc:spChg chg="add del mod">
          <ac:chgData name="Adeel Iqbal" userId="0d3e8424-7e1c-40fb-96d3-5ec11a62c8e3" providerId="ADAL" clId="{7689B12A-5F21-48BF-9A1F-D911574E4F87}" dt="2024-05-03T13:41:36.796" v="858" actId="478"/>
          <ac:spMkLst>
            <pc:docMk/>
            <pc:sldMk cId="773716200" sldId="4285"/>
            <ac:spMk id="28" creationId="{55C9699F-FE3C-4114-9FDF-A88A2F029742}"/>
          </ac:spMkLst>
        </pc:spChg>
        <pc:spChg chg="mod">
          <ac:chgData name="Adeel Iqbal" userId="0d3e8424-7e1c-40fb-96d3-5ec11a62c8e3" providerId="ADAL" clId="{7689B12A-5F21-48BF-9A1F-D911574E4F87}" dt="2024-05-03T13:18:16.008" v="595" actId="1076"/>
          <ac:spMkLst>
            <pc:docMk/>
            <pc:sldMk cId="773716200" sldId="4285"/>
            <ac:spMk id="32" creationId="{EBE04C44-6CE4-4C20-90BB-1C9A666DEC6E}"/>
          </ac:spMkLst>
        </pc:spChg>
        <pc:spChg chg="add del mod">
          <ac:chgData name="Adeel Iqbal" userId="0d3e8424-7e1c-40fb-96d3-5ec11a62c8e3" providerId="ADAL" clId="{7689B12A-5F21-48BF-9A1F-D911574E4F87}" dt="2024-05-03T13:18:16.008" v="595" actId="1076"/>
          <ac:spMkLst>
            <pc:docMk/>
            <pc:sldMk cId="773716200" sldId="4285"/>
            <ac:spMk id="34" creationId="{C5700C45-751A-4472-8F56-57DDC0723915}"/>
          </ac:spMkLst>
        </pc:spChg>
        <pc:spChg chg="mod">
          <ac:chgData name="Adeel Iqbal" userId="0d3e8424-7e1c-40fb-96d3-5ec11a62c8e3" providerId="ADAL" clId="{7689B12A-5F21-48BF-9A1F-D911574E4F87}" dt="2024-05-03T13:18:16.008" v="595" actId="1076"/>
          <ac:spMkLst>
            <pc:docMk/>
            <pc:sldMk cId="773716200" sldId="4285"/>
            <ac:spMk id="36" creationId="{22259F6B-1A66-4A66-B235-7CB367FCF0B0}"/>
          </ac:spMkLst>
        </pc:spChg>
        <pc:spChg chg="add del mod">
          <ac:chgData name="Adeel Iqbal" userId="0d3e8424-7e1c-40fb-96d3-5ec11a62c8e3" providerId="ADAL" clId="{7689B12A-5F21-48BF-9A1F-D911574E4F87}" dt="2024-05-03T13:13:33.660" v="538" actId="478"/>
          <ac:spMkLst>
            <pc:docMk/>
            <pc:sldMk cId="773716200" sldId="4285"/>
            <ac:spMk id="38" creationId="{1251E8FE-1DDD-4570-A28F-8DF43EF013D6}"/>
          </ac:spMkLst>
        </pc:spChg>
        <pc:spChg chg="add del mod">
          <ac:chgData name="Adeel Iqbal" userId="0d3e8424-7e1c-40fb-96d3-5ec11a62c8e3" providerId="ADAL" clId="{7689B12A-5F21-48BF-9A1F-D911574E4F87}" dt="2024-05-03T13:13:35.695" v="539" actId="478"/>
          <ac:spMkLst>
            <pc:docMk/>
            <pc:sldMk cId="773716200" sldId="4285"/>
            <ac:spMk id="39" creationId="{2B55A659-6E39-4DA1-8E97-83E2A6ED79FC}"/>
          </ac:spMkLst>
        </pc:spChg>
        <pc:spChg chg="add del mod">
          <ac:chgData name="Adeel Iqbal" userId="0d3e8424-7e1c-40fb-96d3-5ec11a62c8e3" providerId="ADAL" clId="{7689B12A-5F21-48BF-9A1F-D911574E4F87}" dt="2024-05-03T13:13:32.595" v="537" actId="478"/>
          <ac:spMkLst>
            <pc:docMk/>
            <pc:sldMk cId="773716200" sldId="4285"/>
            <ac:spMk id="40" creationId="{B80E2261-B1B7-4CB2-A27A-79644B62381A}"/>
          </ac:spMkLst>
        </pc:spChg>
        <pc:spChg chg="add del mod">
          <ac:chgData name="Adeel Iqbal" userId="0d3e8424-7e1c-40fb-96d3-5ec11a62c8e3" providerId="ADAL" clId="{7689B12A-5F21-48BF-9A1F-D911574E4F87}" dt="2024-05-03T13:13:35.695" v="539" actId="478"/>
          <ac:spMkLst>
            <pc:docMk/>
            <pc:sldMk cId="773716200" sldId="4285"/>
            <ac:spMk id="41" creationId="{02D6B40B-A04D-4ACF-A7C5-A01646AF9317}"/>
          </ac:spMkLst>
        </pc:spChg>
        <pc:spChg chg="add del mod">
          <ac:chgData name="Adeel Iqbal" userId="0d3e8424-7e1c-40fb-96d3-5ec11a62c8e3" providerId="ADAL" clId="{7689B12A-5F21-48BF-9A1F-D911574E4F87}" dt="2024-05-03T13:13:35.695" v="539" actId="478"/>
          <ac:spMkLst>
            <pc:docMk/>
            <pc:sldMk cId="773716200" sldId="4285"/>
            <ac:spMk id="42" creationId="{CD914E74-402A-46C7-B04E-62D948FE9ACD}"/>
          </ac:spMkLst>
        </pc:spChg>
        <pc:spChg chg="add del mod">
          <ac:chgData name="Adeel Iqbal" userId="0d3e8424-7e1c-40fb-96d3-5ec11a62c8e3" providerId="ADAL" clId="{7689B12A-5F21-48BF-9A1F-D911574E4F87}" dt="2024-05-03T13:13:35.695" v="539" actId="478"/>
          <ac:spMkLst>
            <pc:docMk/>
            <pc:sldMk cId="773716200" sldId="4285"/>
            <ac:spMk id="43" creationId="{6D1D106B-BC69-4892-AE4E-A963E77C79C1}"/>
          </ac:spMkLst>
        </pc:spChg>
        <pc:spChg chg="add del mod">
          <ac:chgData name="Adeel Iqbal" userId="0d3e8424-7e1c-40fb-96d3-5ec11a62c8e3" providerId="ADAL" clId="{7689B12A-5F21-48BF-9A1F-D911574E4F87}" dt="2024-05-03T13:13:35.695" v="539" actId="478"/>
          <ac:spMkLst>
            <pc:docMk/>
            <pc:sldMk cId="773716200" sldId="4285"/>
            <ac:spMk id="44" creationId="{2C35B5B3-5E72-4A09-98C3-3FF475527FCC}"/>
          </ac:spMkLst>
        </pc:spChg>
        <pc:spChg chg="add del mod">
          <ac:chgData name="Adeel Iqbal" userId="0d3e8424-7e1c-40fb-96d3-5ec11a62c8e3" providerId="ADAL" clId="{7689B12A-5F21-48BF-9A1F-D911574E4F87}" dt="2024-05-03T13:13:35.695" v="539" actId="478"/>
          <ac:spMkLst>
            <pc:docMk/>
            <pc:sldMk cId="773716200" sldId="4285"/>
            <ac:spMk id="45" creationId="{8E0A4600-8FAF-419A-8875-07BC8D62AAA1}"/>
          </ac:spMkLst>
        </pc:spChg>
        <pc:spChg chg="add del mod">
          <ac:chgData name="Adeel Iqbal" userId="0d3e8424-7e1c-40fb-96d3-5ec11a62c8e3" providerId="ADAL" clId="{7689B12A-5F21-48BF-9A1F-D911574E4F87}" dt="2024-05-03T13:13:35.695" v="539" actId="478"/>
          <ac:spMkLst>
            <pc:docMk/>
            <pc:sldMk cId="773716200" sldId="4285"/>
            <ac:spMk id="46" creationId="{965432B9-16E7-43CE-A990-E742CCBE2DC0}"/>
          </ac:spMkLst>
        </pc:spChg>
        <pc:spChg chg="add del mod">
          <ac:chgData name="Adeel Iqbal" userId="0d3e8424-7e1c-40fb-96d3-5ec11a62c8e3" providerId="ADAL" clId="{7689B12A-5F21-48BF-9A1F-D911574E4F87}" dt="2024-05-03T13:13:35.695" v="539" actId="478"/>
          <ac:spMkLst>
            <pc:docMk/>
            <pc:sldMk cId="773716200" sldId="4285"/>
            <ac:spMk id="47" creationId="{E74CB55C-BF5F-4EAC-B037-CDF43F852B57}"/>
          </ac:spMkLst>
        </pc:spChg>
        <pc:spChg chg="add del mod">
          <ac:chgData name="Adeel Iqbal" userId="0d3e8424-7e1c-40fb-96d3-5ec11a62c8e3" providerId="ADAL" clId="{7689B12A-5F21-48BF-9A1F-D911574E4F87}" dt="2024-05-03T13:13:35.695" v="539" actId="478"/>
          <ac:spMkLst>
            <pc:docMk/>
            <pc:sldMk cId="773716200" sldId="4285"/>
            <ac:spMk id="48" creationId="{F9F5D390-E709-4ACA-8C40-54B831398ACB}"/>
          </ac:spMkLst>
        </pc:spChg>
        <pc:spChg chg="add del mod">
          <ac:chgData name="Adeel Iqbal" userId="0d3e8424-7e1c-40fb-96d3-5ec11a62c8e3" providerId="ADAL" clId="{7689B12A-5F21-48BF-9A1F-D911574E4F87}" dt="2024-05-06T12:13:37.804" v="5398" actId="478"/>
          <ac:spMkLst>
            <pc:docMk/>
            <pc:sldMk cId="773716200" sldId="4285"/>
            <ac:spMk id="51" creationId="{65626D63-044F-4863-9376-A9470A81E819}"/>
          </ac:spMkLst>
        </pc:spChg>
        <pc:spChg chg="add del mod">
          <ac:chgData name="Adeel Iqbal" userId="0d3e8424-7e1c-40fb-96d3-5ec11a62c8e3" providerId="ADAL" clId="{7689B12A-5F21-48BF-9A1F-D911574E4F87}" dt="2024-05-03T13:27:58.617" v="682" actId="478"/>
          <ac:spMkLst>
            <pc:docMk/>
            <pc:sldMk cId="773716200" sldId="4285"/>
            <ac:spMk id="52" creationId="{2036630F-853A-4EBB-9DD0-75A02F54A50C}"/>
          </ac:spMkLst>
        </pc:spChg>
        <pc:spChg chg="add del mod">
          <ac:chgData name="Adeel Iqbal" userId="0d3e8424-7e1c-40fb-96d3-5ec11a62c8e3" providerId="ADAL" clId="{7689B12A-5F21-48BF-9A1F-D911574E4F87}" dt="2024-05-03T13:27:59.872" v="683" actId="478"/>
          <ac:spMkLst>
            <pc:docMk/>
            <pc:sldMk cId="773716200" sldId="4285"/>
            <ac:spMk id="53" creationId="{0BE252A2-ED51-4700-ADBA-D6E7534D5891}"/>
          </ac:spMkLst>
        </pc:spChg>
        <pc:spChg chg="add del mod">
          <ac:chgData name="Adeel Iqbal" userId="0d3e8424-7e1c-40fb-96d3-5ec11a62c8e3" providerId="ADAL" clId="{7689B12A-5F21-48BF-9A1F-D911574E4F87}" dt="2024-05-03T13:28:27.904" v="694" actId="478"/>
          <ac:spMkLst>
            <pc:docMk/>
            <pc:sldMk cId="773716200" sldId="4285"/>
            <ac:spMk id="54" creationId="{5045FD4D-46B5-46BA-B524-A86C98D43561}"/>
          </ac:spMkLst>
        </pc:spChg>
        <pc:spChg chg="add del mod">
          <ac:chgData name="Adeel Iqbal" userId="0d3e8424-7e1c-40fb-96d3-5ec11a62c8e3" providerId="ADAL" clId="{7689B12A-5F21-48BF-9A1F-D911574E4F87}" dt="2024-05-03T13:28:28.357" v="695" actId="478"/>
          <ac:spMkLst>
            <pc:docMk/>
            <pc:sldMk cId="773716200" sldId="4285"/>
            <ac:spMk id="55" creationId="{89F8DD53-765C-4857-93F7-8E744044E74B}"/>
          </ac:spMkLst>
        </pc:spChg>
        <pc:spChg chg="add del mod">
          <ac:chgData name="Adeel Iqbal" userId="0d3e8424-7e1c-40fb-96d3-5ec11a62c8e3" providerId="ADAL" clId="{7689B12A-5F21-48BF-9A1F-D911574E4F87}" dt="2024-05-06T12:13:37.804" v="5398" actId="478"/>
          <ac:spMkLst>
            <pc:docMk/>
            <pc:sldMk cId="773716200" sldId="4285"/>
            <ac:spMk id="56" creationId="{93B66332-BE6B-441D-A3B4-05CE8B4BF630}"/>
          </ac:spMkLst>
        </pc:spChg>
        <pc:spChg chg="add del mod">
          <ac:chgData name="Adeel Iqbal" userId="0d3e8424-7e1c-40fb-96d3-5ec11a62c8e3" providerId="ADAL" clId="{7689B12A-5F21-48BF-9A1F-D911574E4F87}" dt="2024-05-06T12:13:37.804" v="5398" actId="478"/>
          <ac:spMkLst>
            <pc:docMk/>
            <pc:sldMk cId="773716200" sldId="4285"/>
            <ac:spMk id="57" creationId="{31864DE8-B5DE-4105-B899-7AC149C33BEF}"/>
          </ac:spMkLst>
        </pc:spChg>
        <pc:spChg chg="add del mod">
          <ac:chgData name="Adeel Iqbal" userId="0d3e8424-7e1c-40fb-96d3-5ec11a62c8e3" providerId="ADAL" clId="{7689B12A-5F21-48BF-9A1F-D911574E4F87}" dt="2024-05-06T12:13:37.804" v="5398" actId="478"/>
          <ac:spMkLst>
            <pc:docMk/>
            <pc:sldMk cId="773716200" sldId="4285"/>
            <ac:spMk id="58" creationId="{A053B9E8-229A-4D5B-926B-DF6835EC2AA6}"/>
          </ac:spMkLst>
        </pc:spChg>
        <pc:spChg chg="add del mod">
          <ac:chgData name="Adeel Iqbal" userId="0d3e8424-7e1c-40fb-96d3-5ec11a62c8e3" providerId="ADAL" clId="{7689B12A-5F21-48BF-9A1F-D911574E4F87}" dt="2024-05-06T12:13:37.804" v="5398" actId="478"/>
          <ac:spMkLst>
            <pc:docMk/>
            <pc:sldMk cId="773716200" sldId="4285"/>
            <ac:spMk id="59" creationId="{C36FEE04-6A64-4992-883B-12A0C46CF45E}"/>
          </ac:spMkLst>
        </pc:spChg>
        <pc:grpChg chg="add mod ord">
          <ac:chgData name="Adeel Iqbal" userId="0d3e8424-7e1c-40fb-96d3-5ec11a62c8e3" providerId="ADAL" clId="{7689B12A-5F21-48BF-9A1F-D911574E4F87}" dt="2024-05-03T14:27:11.428" v="1026" actId="1076"/>
          <ac:grpSpMkLst>
            <pc:docMk/>
            <pc:sldMk cId="773716200" sldId="4285"/>
            <ac:grpSpMk id="6" creationId="{1CD7BBAB-10C6-46A3-84A9-01558B629345}"/>
          </ac:grpSpMkLst>
        </pc:grpChg>
        <pc:picChg chg="add mod ord">
          <ac:chgData name="Adeel Iqbal" userId="0d3e8424-7e1c-40fb-96d3-5ec11a62c8e3" providerId="ADAL" clId="{7689B12A-5F21-48BF-9A1F-D911574E4F87}" dt="2024-05-03T13:44:27.691" v="885" actId="164"/>
          <ac:picMkLst>
            <pc:docMk/>
            <pc:sldMk cId="773716200" sldId="4285"/>
            <ac:picMk id="5" creationId="{AE0F9844-10AB-4181-8280-17E1BF2FD021}"/>
          </ac:picMkLst>
        </pc:picChg>
        <pc:picChg chg="add del">
          <ac:chgData name="Adeel Iqbal" userId="0d3e8424-7e1c-40fb-96d3-5ec11a62c8e3" providerId="ADAL" clId="{7689B12A-5F21-48BF-9A1F-D911574E4F87}" dt="2024-05-03T12:40:16.478" v="206" actId="478"/>
          <ac:picMkLst>
            <pc:docMk/>
            <pc:sldMk cId="773716200" sldId="4285"/>
            <ac:picMk id="16" creationId="{AC9FE129-CA78-4BB3-A993-6FA4DABDAD5A}"/>
          </ac:picMkLst>
        </pc:picChg>
        <pc:picChg chg="add del mod">
          <ac:chgData name="Adeel Iqbal" userId="0d3e8424-7e1c-40fb-96d3-5ec11a62c8e3" providerId="ADAL" clId="{7689B12A-5F21-48BF-9A1F-D911574E4F87}" dt="2024-05-03T13:41:24.927" v="851" actId="478"/>
          <ac:picMkLst>
            <pc:docMk/>
            <pc:sldMk cId="773716200" sldId="4285"/>
            <ac:picMk id="29" creationId="{57B15EAB-C1FD-4C0E-88F8-E4211CAB4CB2}"/>
          </ac:picMkLst>
        </pc:picChg>
        <pc:picChg chg="add del mod">
          <ac:chgData name="Adeel Iqbal" userId="0d3e8424-7e1c-40fb-96d3-5ec11a62c8e3" providerId="ADAL" clId="{7689B12A-5F21-48BF-9A1F-D911574E4F87}" dt="2024-05-03T13:41:32.637" v="855" actId="478"/>
          <ac:picMkLst>
            <pc:docMk/>
            <pc:sldMk cId="773716200" sldId="4285"/>
            <ac:picMk id="33" creationId="{1A06ECDD-321E-443C-AD01-FA6F64FB41EE}"/>
          </ac:picMkLst>
        </pc:picChg>
        <pc:picChg chg="mod">
          <ac:chgData name="Adeel Iqbal" userId="0d3e8424-7e1c-40fb-96d3-5ec11a62c8e3" providerId="ADAL" clId="{7689B12A-5F21-48BF-9A1F-D911574E4F87}" dt="2024-05-03T13:18:19.433" v="596" actId="1076"/>
          <ac:picMkLst>
            <pc:docMk/>
            <pc:sldMk cId="773716200" sldId="4285"/>
            <ac:picMk id="35" creationId="{1A7D57D0-DDD3-4F50-A4FF-3EC714541298}"/>
          </ac:picMkLst>
        </pc:picChg>
        <pc:picChg chg="add del mod">
          <ac:chgData name="Adeel Iqbal" userId="0d3e8424-7e1c-40fb-96d3-5ec11a62c8e3" providerId="ADAL" clId="{7689B12A-5F21-48BF-9A1F-D911574E4F87}" dt="2024-05-03T13:41:41.390" v="861" actId="478"/>
          <ac:picMkLst>
            <pc:docMk/>
            <pc:sldMk cId="773716200" sldId="4285"/>
            <ac:picMk id="37" creationId="{3990EBA4-5BB8-4A6A-8A15-E4A3A4698496}"/>
          </ac:picMkLst>
        </pc:picChg>
        <pc:picChg chg="add mod">
          <ac:chgData name="Adeel Iqbal" userId="0d3e8424-7e1c-40fb-96d3-5ec11a62c8e3" providerId="ADAL" clId="{7689B12A-5F21-48BF-9A1F-D911574E4F87}" dt="2024-05-06T12:13:37.375" v="5397" actId="1076"/>
          <ac:picMkLst>
            <pc:docMk/>
            <pc:sldMk cId="773716200" sldId="4285"/>
            <ac:picMk id="49" creationId="{D8D42F63-970F-4296-B099-AE854044BFEE}"/>
          </ac:picMkLst>
        </pc:picChg>
        <pc:picChg chg="add del mod">
          <ac:chgData name="Adeel Iqbal" userId="0d3e8424-7e1c-40fb-96d3-5ec11a62c8e3" providerId="ADAL" clId="{7689B12A-5F21-48BF-9A1F-D911574E4F87}" dt="2024-05-03T13:43:20.376" v="864" actId="478"/>
          <ac:picMkLst>
            <pc:docMk/>
            <pc:sldMk cId="773716200" sldId="4285"/>
            <ac:picMk id="50" creationId="{E9BE9C74-9871-464B-8A3C-4891957B3380}"/>
          </ac:picMkLst>
        </pc:picChg>
        <pc:picChg chg="del">
          <ac:chgData name="Adeel Iqbal" userId="0d3e8424-7e1c-40fb-96d3-5ec11a62c8e3" providerId="ADAL" clId="{7689B12A-5F21-48BF-9A1F-D911574E4F87}" dt="2024-05-03T12:40:19.582" v="207" actId="478"/>
          <ac:picMkLst>
            <pc:docMk/>
            <pc:sldMk cId="773716200" sldId="4285"/>
            <ac:picMk id="61" creationId="{6AEED571-3438-449C-AD66-C2F6E978E5D3}"/>
          </ac:picMkLst>
        </pc:picChg>
        <pc:cxnChg chg="add del">
          <ac:chgData name="Adeel Iqbal" userId="0d3e8424-7e1c-40fb-96d3-5ec11a62c8e3" providerId="ADAL" clId="{7689B12A-5F21-48BF-9A1F-D911574E4F87}" dt="2024-05-03T12:40:16.478" v="206" actId="478"/>
          <ac:cxnSpMkLst>
            <pc:docMk/>
            <pc:sldMk cId="773716200" sldId="4285"/>
            <ac:cxnSpMk id="4" creationId="{2212E5C0-A736-41D1-809D-2C2B0EAE098D}"/>
          </ac:cxnSpMkLst>
        </pc:cxnChg>
      </pc:sldChg>
      <pc:sldChg chg="add del">
        <pc:chgData name="Adeel Iqbal" userId="0d3e8424-7e1c-40fb-96d3-5ec11a62c8e3" providerId="ADAL" clId="{7689B12A-5F21-48BF-9A1F-D911574E4F87}" dt="2024-05-06T09:09:56.778" v="3736" actId="2696"/>
        <pc:sldMkLst>
          <pc:docMk/>
          <pc:sldMk cId="3720139223" sldId="4286"/>
        </pc:sldMkLst>
      </pc:sldChg>
      <pc:sldChg chg="addSp modSp add del ord">
        <pc:chgData name="Adeel Iqbal" userId="0d3e8424-7e1c-40fb-96d3-5ec11a62c8e3" providerId="ADAL" clId="{7689B12A-5F21-48BF-9A1F-D911574E4F87}" dt="2024-05-06T08:04:26.382" v="1297" actId="2696"/>
        <pc:sldMkLst>
          <pc:docMk/>
          <pc:sldMk cId="3816974126" sldId="4286"/>
        </pc:sldMkLst>
        <pc:spChg chg="mod">
          <ac:chgData name="Adeel Iqbal" userId="0d3e8424-7e1c-40fb-96d3-5ec11a62c8e3" providerId="ADAL" clId="{7689B12A-5F21-48BF-9A1F-D911574E4F87}" dt="2024-05-03T12:41:32.389" v="288" actId="20577"/>
          <ac:spMkLst>
            <pc:docMk/>
            <pc:sldMk cId="3816974126" sldId="4286"/>
            <ac:spMk id="32" creationId="{EBE04C44-6CE4-4C20-90BB-1C9A666DEC6E}"/>
          </ac:spMkLst>
        </pc:spChg>
        <pc:spChg chg="mod">
          <ac:chgData name="Adeel Iqbal" userId="0d3e8424-7e1c-40fb-96d3-5ec11a62c8e3" providerId="ADAL" clId="{7689B12A-5F21-48BF-9A1F-D911574E4F87}" dt="2024-05-03T12:41:41.043" v="322" actId="20577"/>
          <ac:spMkLst>
            <pc:docMk/>
            <pc:sldMk cId="3816974126" sldId="4286"/>
            <ac:spMk id="36" creationId="{22259F6B-1A66-4A66-B235-7CB367FCF0B0}"/>
          </ac:spMkLst>
        </pc:spChg>
        <pc:graphicFrameChg chg="add mod">
          <ac:chgData name="Adeel Iqbal" userId="0d3e8424-7e1c-40fb-96d3-5ec11a62c8e3" providerId="ADAL" clId="{7689B12A-5F21-48BF-9A1F-D911574E4F87}" dt="2024-05-06T07:55:48.312" v="1071" actId="1032"/>
          <ac:graphicFrameMkLst>
            <pc:docMk/>
            <pc:sldMk cId="3816974126" sldId="4286"/>
            <ac:graphicFrameMk id="2" creationId="{9034ED91-2E5F-4F77-BC0A-535B9553CCFB}"/>
          </ac:graphicFrameMkLst>
        </pc:graphicFrameChg>
      </pc:sldChg>
      <pc:sldChg chg="addSp delSp modSp add ord modAnim">
        <pc:chgData name="Adeel Iqbal" userId="0d3e8424-7e1c-40fb-96d3-5ec11a62c8e3" providerId="ADAL" clId="{7689B12A-5F21-48BF-9A1F-D911574E4F87}" dt="2024-05-06T12:43:55.417" v="6000" actId="1076"/>
        <pc:sldMkLst>
          <pc:docMk/>
          <pc:sldMk cId="1713858266" sldId="4287"/>
        </pc:sldMkLst>
        <pc:spChg chg="add mod">
          <ac:chgData name="Adeel Iqbal" userId="0d3e8424-7e1c-40fb-96d3-5ec11a62c8e3" providerId="ADAL" clId="{7689B12A-5F21-48BF-9A1F-D911574E4F87}" dt="2024-05-06T12:43:55.417" v="6000" actId="1076"/>
          <ac:spMkLst>
            <pc:docMk/>
            <pc:sldMk cId="1713858266" sldId="4287"/>
            <ac:spMk id="11" creationId="{0E5523D5-37F5-4F96-B133-C75099861AC4}"/>
          </ac:spMkLst>
        </pc:spChg>
        <pc:spChg chg="add del">
          <ac:chgData name="Adeel Iqbal" userId="0d3e8424-7e1c-40fb-96d3-5ec11a62c8e3" providerId="ADAL" clId="{7689B12A-5F21-48BF-9A1F-D911574E4F87}" dt="2024-05-06T12:19:00.320" v="5407" actId="478"/>
          <ac:spMkLst>
            <pc:docMk/>
            <pc:sldMk cId="1713858266" sldId="4287"/>
            <ac:spMk id="12" creationId="{13E8578F-1388-4FE2-B714-BA8DA3E70C6B}"/>
          </ac:spMkLst>
        </pc:spChg>
        <pc:spChg chg="mod">
          <ac:chgData name="Adeel Iqbal" userId="0d3e8424-7e1c-40fb-96d3-5ec11a62c8e3" providerId="ADAL" clId="{7689B12A-5F21-48BF-9A1F-D911574E4F87}" dt="2024-05-06T12:30:17.308" v="5652" actId="20577"/>
          <ac:spMkLst>
            <pc:docMk/>
            <pc:sldMk cId="1713858266" sldId="4287"/>
            <ac:spMk id="32" creationId="{EBE04C44-6CE4-4C20-90BB-1C9A666DEC6E}"/>
          </ac:spMkLst>
        </pc:spChg>
        <pc:spChg chg="mod">
          <ac:chgData name="Adeel Iqbal" userId="0d3e8424-7e1c-40fb-96d3-5ec11a62c8e3" providerId="ADAL" clId="{7689B12A-5F21-48BF-9A1F-D911574E4F87}" dt="2024-05-06T12:18:49.557" v="5406" actId="20577"/>
          <ac:spMkLst>
            <pc:docMk/>
            <pc:sldMk cId="1713858266" sldId="4287"/>
            <ac:spMk id="36" creationId="{22259F6B-1A66-4A66-B235-7CB367FCF0B0}"/>
          </ac:spMkLst>
        </pc:spChg>
        <pc:grpChg chg="add del">
          <ac:chgData name="Adeel Iqbal" userId="0d3e8424-7e1c-40fb-96d3-5ec11a62c8e3" providerId="ADAL" clId="{7689B12A-5F21-48BF-9A1F-D911574E4F87}" dt="2024-05-06T12:18:18.301" v="5402" actId="165"/>
          <ac:grpSpMkLst>
            <pc:docMk/>
            <pc:sldMk cId="1713858266" sldId="4287"/>
            <ac:grpSpMk id="8" creationId="{F7BCB296-D34D-447E-BC03-F7D28119ABB3}"/>
          </ac:grpSpMkLst>
        </pc:grpChg>
        <pc:picChg chg="add mod">
          <ac:chgData name="Adeel Iqbal" userId="0d3e8424-7e1c-40fb-96d3-5ec11a62c8e3" providerId="ADAL" clId="{7689B12A-5F21-48BF-9A1F-D911574E4F87}" dt="2024-05-06T12:23:04.110" v="5439" actId="1076"/>
          <ac:picMkLst>
            <pc:docMk/>
            <pc:sldMk cId="1713858266" sldId="4287"/>
            <ac:picMk id="2" creationId="{D9DAFCA4-C2B1-45E0-A640-C29C1922A08E}"/>
          </ac:picMkLst>
        </pc:picChg>
        <pc:picChg chg="mod topLvl">
          <ac:chgData name="Adeel Iqbal" userId="0d3e8424-7e1c-40fb-96d3-5ec11a62c8e3" providerId="ADAL" clId="{7689B12A-5F21-48BF-9A1F-D911574E4F87}" dt="2024-05-06T12:18:18.301" v="5402" actId="165"/>
          <ac:picMkLst>
            <pc:docMk/>
            <pc:sldMk cId="1713858266" sldId="4287"/>
            <ac:picMk id="9" creationId="{18905333-D5E1-401F-B067-E9882BE6977F}"/>
          </ac:picMkLst>
        </pc:picChg>
        <pc:picChg chg="del mod topLvl">
          <ac:chgData name="Adeel Iqbal" userId="0d3e8424-7e1c-40fb-96d3-5ec11a62c8e3" providerId="ADAL" clId="{7689B12A-5F21-48BF-9A1F-D911574E4F87}" dt="2024-05-06T12:18:21.482" v="5403" actId="478"/>
          <ac:picMkLst>
            <pc:docMk/>
            <pc:sldMk cId="1713858266" sldId="4287"/>
            <ac:picMk id="10" creationId="{30A1F416-F7FF-44DB-B337-6D2A7EC70008}"/>
          </ac:picMkLst>
        </pc:picChg>
      </pc:sldChg>
      <pc:sldChg chg="addSp delSp modSp add setBg">
        <pc:chgData name="Adeel Iqbal" userId="0d3e8424-7e1c-40fb-96d3-5ec11a62c8e3" providerId="ADAL" clId="{7689B12A-5F21-48BF-9A1F-D911574E4F87}" dt="2024-05-06T10:14:38.713" v="4094" actId="478"/>
        <pc:sldMkLst>
          <pc:docMk/>
          <pc:sldMk cId="3167809196" sldId="4288"/>
        </pc:sldMkLst>
        <pc:spChg chg="del">
          <ac:chgData name="Adeel Iqbal" userId="0d3e8424-7e1c-40fb-96d3-5ec11a62c8e3" providerId="ADAL" clId="{7689B12A-5F21-48BF-9A1F-D911574E4F87}" dt="2024-05-06T07:55:58.431" v="1072" actId="478"/>
          <ac:spMkLst>
            <pc:docMk/>
            <pc:sldMk cId="3167809196" sldId="4288"/>
            <ac:spMk id="3" creationId="{09305303-61E3-F26C-D56B-81F2445F8100}"/>
          </ac:spMkLst>
        </pc:spChg>
        <pc:spChg chg="mod">
          <ac:chgData name="Adeel Iqbal" userId="0d3e8424-7e1c-40fb-96d3-5ec11a62c8e3" providerId="ADAL" clId="{7689B12A-5F21-48BF-9A1F-D911574E4F87}" dt="2024-05-06T08:18:55.272" v="1633" actId="1076"/>
          <ac:spMkLst>
            <pc:docMk/>
            <pc:sldMk cId="3167809196" sldId="4288"/>
            <ac:spMk id="4" creationId="{9F7C49C8-4B72-CC56-991D-881384B9C757}"/>
          </ac:spMkLst>
        </pc:spChg>
        <pc:spChg chg="mod">
          <ac:chgData name="Adeel Iqbal" userId="0d3e8424-7e1c-40fb-96d3-5ec11a62c8e3" providerId="ADAL" clId="{7689B12A-5F21-48BF-9A1F-D911574E4F87}" dt="2024-05-06T08:19:00.977" v="1634" actId="1076"/>
          <ac:spMkLst>
            <pc:docMk/>
            <pc:sldMk cId="3167809196" sldId="4288"/>
            <ac:spMk id="5" creationId="{63E0A0D7-DCA9-A85E-12CE-EEAC567E17ED}"/>
          </ac:spMkLst>
        </pc:spChg>
        <pc:spChg chg="mod">
          <ac:chgData name="Adeel Iqbal" userId="0d3e8424-7e1c-40fb-96d3-5ec11a62c8e3" providerId="ADAL" clId="{7689B12A-5F21-48BF-9A1F-D911574E4F87}" dt="2024-05-06T09:29:10.906" v="4059" actId="1037"/>
          <ac:spMkLst>
            <pc:docMk/>
            <pc:sldMk cId="3167809196" sldId="4288"/>
            <ac:spMk id="7" creationId="{0ED9B44C-8EE7-3E26-076E-1651D678D43F}"/>
          </ac:spMkLst>
        </pc:spChg>
        <pc:spChg chg="mod">
          <ac:chgData name="Adeel Iqbal" userId="0d3e8424-7e1c-40fb-96d3-5ec11a62c8e3" providerId="ADAL" clId="{7689B12A-5F21-48BF-9A1F-D911574E4F87}" dt="2024-05-06T08:56:12.185" v="3292" actId="1076"/>
          <ac:spMkLst>
            <pc:docMk/>
            <pc:sldMk cId="3167809196" sldId="4288"/>
            <ac:spMk id="9" creationId="{30401AF1-1619-1AD2-99C9-2AA11005D462}"/>
          </ac:spMkLst>
        </pc:spChg>
        <pc:spChg chg="mod">
          <ac:chgData name="Adeel Iqbal" userId="0d3e8424-7e1c-40fb-96d3-5ec11a62c8e3" providerId="ADAL" clId="{7689B12A-5F21-48BF-9A1F-D911574E4F87}" dt="2024-05-06T08:56:59.681" v="3356" actId="1076"/>
          <ac:spMkLst>
            <pc:docMk/>
            <pc:sldMk cId="3167809196" sldId="4288"/>
            <ac:spMk id="12" creationId="{BF6772D9-DD42-3C0F-4816-6655D5110B6C}"/>
          </ac:spMkLst>
        </pc:spChg>
        <pc:spChg chg="mod">
          <ac:chgData name="Adeel Iqbal" userId="0d3e8424-7e1c-40fb-96d3-5ec11a62c8e3" providerId="ADAL" clId="{7689B12A-5F21-48BF-9A1F-D911574E4F87}" dt="2024-05-06T09:31:01.661" v="4071" actId="1037"/>
          <ac:spMkLst>
            <pc:docMk/>
            <pc:sldMk cId="3167809196" sldId="4288"/>
            <ac:spMk id="13" creationId="{C558009B-CDC7-EBE9-B951-944DB6840FFE}"/>
          </ac:spMkLst>
        </pc:spChg>
        <pc:spChg chg="mod">
          <ac:chgData name="Adeel Iqbal" userId="0d3e8424-7e1c-40fb-96d3-5ec11a62c8e3" providerId="ADAL" clId="{7689B12A-5F21-48BF-9A1F-D911574E4F87}" dt="2024-05-06T08:53:19.333" v="3046" actId="1076"/>
          <ac:spMkLst>
            <pc:docMk/>
            <pc:sldMk cId="3167809196" sldId="4288"/>
            <ac:spMk id="14" creationId="{20DB5F3E-00DE-71BA-6CD6-89013B70ACCC}"/>
          </ac:spMkLst>
        </pc:spChg>
        <pc:spChg chg="mod">
          <ac:chgData name="Adeel Iqbal" userId="0d3e8424-7e1c-40fb-96d3-5ec11a62c8e3" providerId="ADAL" clId="{7689B12A-5F21-48BF-9A1F-D911574E4F87}" dt="2024-05-06T09:23:21.804" v="3960" actId="1076"/>
          <ac:spMkLst>
            <pc:docMk/>
            <pc:sldMk cId="3167809196" sldId="4288"/>
            <ac:spMk id="15" creationId="{D2558B42-32E6-19CD-1192-1C93931C7D6B}"/>
          </ac:spMkLst>
        </pc:spChg>
        <pc:spChg chg="mod">
          <ac:chgData name="Adeel Iqbal" userId="0d3e8424-7e1c-40fb-96d3-5ec11a62c8e3" providerId="ADAL" clId="{7689B12A-5F21-48BF-9A1F-D911574E4F87}" dt="2024-05-06T09:19:26.761" v="3806" actId="1076"/>
          <ac:spMkLst>
            <pc:docMk/>
            <pc:sldMk cId="3167809196" sldId="4288"/>
            <ac:spMk id="16" creationId="{2C522B9E-5F0C-F687-8F72-9889362457C8}"/>
          </ac:spMkLst>
        </pc:spChg>
        <pc:spChg chg="mod">
          <ac:chgData name="Adeel Iqbal" userId="0d3e8424-7e1c-40fb-96d3-5ec11a62c8e3" providerId="ADAL" clId="{7689B12A-5F21-48BF-9A1F-D911574E4F87}" dt="2024-05-06T09:27:42.022" v="4045" actId="1035"/>
          <ac:spMkLst>
            <pc:docMk/>
            <pc:sldMk cId="3167809196" sldId="4288"/>
            <ac:spMk id="17" creationId="{175792B4-6649-AD96-D657-A46E9F77B369}"/>
          </ac:spMkLst>
        </pc:spChg>
        <pc:spChg chg="mod">
          <ac:chgData name="Adeel Iqbal" userId="0d3e8424-7e1c-40fb-96d3-5ec11a62c8e3" providerId="ADAL" clId="{7689B12A-5F21-48BF-9A1F-D911574E4F87}" dt="2024-05-06T08:39:19.392" v="2818" actId="1076"/>
          <ac:spMkLst>
            <pc:docMk/>
            <pc:sldMk cId="3167809196" sldId="4288"/>
            <ac:spMk id="18" creationId="{59333E82-C1B0-C1EF-2634-BE0D76D0FEA0}"/>
          </ac:spMkLst>
        </pc:spChg>
        <pc:spChg chg="mod">
          <ac:chgData name="Adeel Iqbal" userId="0d3e8424-7e1c-40fb-96d3-5ec11a62c8e3" providerId="ADAL" clId="{7689B12A-5F21-48BF-9A1F-D911574E4F87}" dt="2024-05-06T09:10:58.629" v="3738" actId="1076"/>
          <ac:spMkLst>
            <pc:docMk/>
            <pc:sldMk cId="3167809196" sldId="4288"/>
            <ac:spMk id="23" creationId="{63A67DBD-8D93-906F-1EA9-4CD578968777}"/>
          </ac:spMkLst>
        </pc:spChg>
        <pc:spChg chg="mod topLvl">
          <ac:chgData name="Adeel Iqbal" userId="0d3e8424-7e1c-40fb-96d3-5ec11a62c8e3" providerId="ADAL" clId="{7689B12A-5F21-48BF-9A1F-D911574E4F87}" dt="2024-05-06T09:23:25.105" v="3961" actId="1076"/>
          <ac:spMkLst>
            <pc:docMk/>
            <pc:sldMk cId="3167809196" sldId="4288"/>
            <ac:spMk id="25" creationId="{32DDB3E8-04A0-8521-B568-5BF9BF689192}"/>
          </ac:spMkLst>
        </pc:spChg>
        <pc:spChg chg="mod topLvl">
          <ac:chgData name="Adeel Iqbal" userId="0d3e8424-7e1c-40fb-96d3-5ec11a62c8e3" providerId="ADAL" clId="{7689B12A-5F21-48BF-9A1F-D911574E4F87}" dt="2024-05-06T08:22:44.105" v="1767" actId="1037"/>
          <ac:spMkLst>
            <pc:docMk/>
            <pc:sldMk cId="3167809196" sldId="4288"/>
            <ac:spMk id="26" creationId="{13840AD4-8F83-3738-BED7-7B6FCB1C8282}"/>
          </ac:spMkLst>
        </pc:spChg>
        <pc:spChg chg="del mod topLvl">
          <ac:chgData name="Adeel Iqbal" userId="0d3e8424-7e1c-40fb-96d3-5ec11a62c8e3" providerId="ADAL" clId="{7689B12A-5F21-48BF-9A1F-D911574E4F87}" dt="2024-05-06T08:09:17.040" v="1340" actId="478"/>
          <ac:spMkLst>
            <pc:docMk/>
            <pc:sldMk cId="3167809196" sldId="4288"/>
            <ac:spMk id="27" creationId="{6986BD69-0A82-EA5F-2E4B-C8670C3EFBF2}"/>
          </ac:spMkLst>
        </pc:spChg>
        <pc:spChg chg="mod topLvl">
          <ac:chgData name="Adeel Iqbal" userId="0d3e8424-7e1c-40fb-96d3-5ec11a62c8e3" providerId="ADAL" clId="{7689B12A-5F21-48BF-9A1F-D911574E4F87}" dt="2024-05-06T09:22:52.888" v="3952" actId="1076"/>
          <ac:spMkLst>
            <pc:docMk/>
            <pc:sldMk cId="3167809196" sldId="4288"/>
            <ac:spMk id="28" creationId="{FDAB3FE1-FB72-E02C-127E-465391F0208B}"/>
          </ac:spMkLst>
        </pc:spChg>
        <pc:spChg chg="del mod topLvl">
          <ac:chgData name="Adeel Iqbal" userId="0d3e8424-7e1c-40fb-96d3-5ec11a62c8e3" providerId="ADAL" clId="{7689B12A-5F21-48BF-9A1F-D911574E4F87}" dt="2024-05-06T08:09:17.581" v="1341" actId="478"/>
          <ac:spMkLst>
            <pc:docMk/>
            <pc:sldMk cId="3167809196" sldId="4288"/>
            <ac:spMk id="30" creationId="{049F6043-B57F-7BD9-802A-3320EEB4B4A9}"/>
          </ac:spMkLst>
        </pc:spChg>
        <pc:spChg chg="mod topLvl">
          <ac:chgData name="Adeel Iqbal" userId="0d3e8424-7e1c-40fb-96d3-5ec11a62c8e3" providerId="ADAL" clId="{7689B12A-5F21-48BF-9A1F-D911574E4F87}" dt="2024-05-06T09:31:01.661" v="4071" actId="1037"/>
          <ac:spMkLst>
            <pc:docMk/>
            <pc:sldMk cId="3167809196" sldId="4288"/>
            <ac:spMk id="31" creationId="{CA94A289-DEEF-D7EB-8615-398696D4F697}"/>
          </ac:spMkLst>
        </pc:spChg>
        <pc:spChg chg="del">
          <ac:chgData name="Adeel Iqbal" userId="0d3e8424-7e1c-40fb-96d3-5ec11a62c8e3" providerId="ADAL" clId="{7689B12A-5F21-48BF-9A1F-D911574E4F87}" dt="2024-05-06T07:57:51.092" v="1132"/>
          <ac:spMkLst>
            <pc:docMk/>
            <pc:sldMk cId="3167809196" sldId="4288"/>
            <ac:spMk id="32" creationId="{BE99D16B-D4B1-BC01-3A49-42E057B27556}"/>
          </ac:spMkLst>
        </pc:spChg>
        <pc:spChg chg="mod topLvl">
          <ac:chgData name="Adeel Iqbal" userId="0d3e8424-7e1c-40fb-96d3-5ec11a62c8e3" providerId="ADAL" clId="{7689B12A-5F21-48BF-9A1F-D911574E4F87}" dt="2024-05-06T08:59:16.408" v="3445" actId="14100"/>
          <ac:spMkLst>
            <pc:docMk/>
            <pc:sldMk cId="3167809196" sldId="4288"/>
            <ac:spMk id="33" creationId="{03B0E520-BAF6-3C2D-E708-B78265676A3B}"/>
          </ac:spMkLst>
        </pc:spChg>
        <pc:spChg chg="del mod topLvl">
          <ac:chgData name="Adeel Iqbal" userId="0d3e8424-7e1c-40fb-96d3-5ec11a62c8e3" providerId="ADAL" clId="{7689B12A-5F21-48BF-9A1F-D911574E4F87}" dt="2024-05-06T08:02:22.909" v="1272" actId="478"/>
          <ac:spMkLst>
            <pc:docMk/>
            <pc:sldMk cId="3167809196" sldId="4288"/>
            <ac:spMk id="34" creationId="{75E86795-E122-B38B-C57D-AC5B9769BE22}"/>
          </ac:spMkLst>
        </pc:spChg>
        <pc:spChg chg="mod topLvl">
          <ac:chgData name="Adeel Iqbal" userId="0d3e8424-7e1c-40fb-96d3-5ec11a62c8e3" providerId="ADAL" clId="{7689B12A-5F21-48BF-9A1F-D911574E4F87}" dt="2024-05-06T09:19:26.761" v="3806" actId="1076"/>
          <ac:spMkLst>
            <pc:docMk/>
            <pc:sldMk cId="3167809196" sldId="4288"/>
            <ac:spMk id="35" creationId="{AAC6DD2F-987B-EE37-D7CD-9907A1B590A8}"/>
          </ac:spMkLst>
        </pc:spChg>
        <pc:spChg chg="del mod topLvl">
          <ac:chgData name="Adeel Iqbal" userId="0d3e8424-7e1c-40fb-96d3-5ec11a62c8e3" providerId="ADAL" clId="{7689B12A-5F21-48BF-9A1F-D911574E4F87}" dt="2024-05-06T08:09:21.778" v="1344" actId="478"/>
          <ac:spMkLst>
            <pc:docMk/>
            <pc:sldMk cId="3167809196" sldId="4288"/>
            <ac:spMk id="36" creationId="{6E59A516-8908-94A0-898A-8CA02E726C33}"/>
          </ac:spMkLst>
        </pc:spChg>
        <pc:spChg chg="mod topLvl">
          <ac:chgData name="Adeel Iqbal" userId="0d3e8424-7e1c-40fb-96d3-5ec11a62c8e3" providerId="ADAL" clId="{7689B12A-5F21-48BF-9A1F-D911574E4F87}" dt="2024-05-06T09:24:08.757" v="4030" actId="164"/>
          <ac:spMkLst>
            <pc:docMk/>
            <pc:sldMk cId="3167809196" sldId="4288"/>
            <ac:spMk id="37" creationId="{E65EEBF6-1A05-0147-8B5A-9AE36A3EEC6E}"/>
          </ac:spMkLst>
        </pc:spChg>
        <pc:spChg chg="mod topLvl">
          <ac:chgData name="Adeel Iqbal" userId="0d3e8424-7e1c-40fb-96d3-5ec11a62c8e3" providerId="ADAL" clId="{7689B12A-5F21-48BF-9A1F-D911574E4F87}" dt="2024-05-06T09:24:08.757" v="4030" actId="164"/>
          <ac:spMkLst>
            <pc:docMk/>
            <pc:sldMk cId="3167809196" sldId="4288"/>
            <ac:spMk id="38" creationId="{6AC27B90-7720-38F9-9288-D8C30EFE7AF4}"/>
          </ac:spMkLst>
        </pc:spChg>
        <pc:spChg chg="del mod topLvl">
          <ac:chgData name="Adeel Iqbal" userId="0d3e8424-7e1c-40fb-96d3-5ec11a62c8e3" providerId="ADAL" clId="{7689B12A-5F21-48BF-9A1F-D911574E4F87}" dt="2024-05-06T08:09:24.849" v="1346" actId="478"/>
          <ac:spMkLst>
            <pc:docMk/>
            <pc:sldMk cId="3167809196" sldId="4288"/>
            <ac:spMk id="39" creationId="{3881A199-7CC0-2B58-A484-93763D255BF4}"/>
          </ac:spMkLst>
        </pc:spChg>
        <pc:spChg chg="del mod topLvl">
          <ac:chgData name="Adeel Iqbal" userId="0d3e8424-7e1c-40fb-96d3-5ec11a62c8e3" providerId="ADAL" clId="{7689B12A-5F21-48BF-9A1F-D911574E4F87}" dt="2024-05-06T08:05:40.442" v="1307" actId="478"/>
          <ac:spMkLst>
            <pc:docMk/>
            <pc:sldMk cId="3167809196" sldId="4288"/>
            <ac:spMk id="40" creationId="{98E4591C-B844-DE80-A766-900A5514C429}"/>
          </ac:spMkLst>
        </pc:spChg>
        <pc:spChg chg="mod topLvl">
          <ac:chgData name="Adeel Iqbal" userId="0d3e8424-7e1c-40fb-96d3-5ec11a62c8e3" providerId="ADAL" clId="{7689B12A-5F21-48BF-9A1F-D911574E4F87}" dt="2024-05-06T09:29:10.906" v="4059" actId="1037"/>
          <ac:spMkLst>
            <pc:docMk/>
            <pc:sldMk cId="3167809196" sldId="4288"/>
            <ac:spMk id="41" creationId="{ED2A742B-AEDD-C0BC-DE0E-21AE5AFA9F83}"/>
          </ac:spMkLst>
        </pc:spChg>
        <pc:spChg chg="add">
          <ac:chgData name="Adeel Iqbal" userId="0d3e8424-7e1c-40fb-96d3-5ec11a62c8e3" providerId="ADAL" clId="{7689B12A-5F21-48BF-9A1F-D911574E4F87}" dt="2024-05-06T07:55:59.063" v="1073"/>
          <ac:spMkLst>
            <pc:docMk/>
            <pc:sldMk cId="3167809196" sldId="4288"/>
            <ac:spMk id="45" creationId="{D0F9CBE0-AC2C-4A1A-AEF2-32C893DF55DA}"/>
          </ac:spMkLst>
        </pc:spChg>
        <pc:spChg chg="add">
          <ac:chgData name="Adeel Iqbal" userId="0d3e8424-7e1c-40fb-96d3-5ec11a62c8e3" providerId="ADAL" clId="{7689B12A-5F21-48BF-9A1F-D911574E4F87}" dt="2024-05-06T07:55:59.063" v="1073"/>
          <ac:spMkLst>
            <pc:docMk/>
            <pc:sldMk cId="3167809196" sldId="4288"/>
            <ac:spMk id="46" creationId="{05E6EC27-10EC-44A5-A91E-4CD84BBDD23D}"/>
          </ac:spMkLst>
        </pc:spChg>
        <pc:spChg chg="add mod">
          <ac:chgData name="Adeel Iqbal" userId="0d3e8424-7e1c-40fb-96d3-5ec11a62c8e3" providerId="ADAL" clId="{7689B12A-5F21-48BF-9A1F-D911574E4F87}" dt="2024-05-06T08:47:41.524" v="2942" actId="208"/>
          <ac:spMkLst>
            <pc:docMk/>
            <pc:sldMk cId="3167809196" sldId="4288"/>
            <ac:spMk id="48" creationId="{DE7D1277-065A-4BC4-A252-430B0B151078}"/>
          </ac:spMkLst>
        </pc:spChg>
        <pc:spChg chg="add mod">
          <ac:chgData name="Adeel Iqbal" userId="0d3e8424-7e1c-40fb-96d3-5ec11a62c8e3" providerId="ADAL" clId="{7689B12A-5F21-48BF-9A1F-D911574E4F87}" dt="2024-05-06T10:13:52.236" v="4085" actId="14100"/>
          <ac:spMkLst>
            <pc:docMk/>
            <pc:sldMk cId="3167809196" sldId="4288"/>
            <ac:spMk id="49" creationId="{8988BCE7-B89F-4772-A0CE-35169889584E}"/>
          </ac:spMkLst>
        </pc:spChg>
        <pc:spChg chg="topLvl">
          <ac:chgData name="Adeel Iqbal" userId="0d3e8424-7e1c-40fb-96d3-5ec11a62c8e3" providerId="ADAL" clId="{7689B12A-5F21-48BF-9A1F-D911574E4F87}" dt="2024-05-06T10:14:38.713" v="4094" actId="478"/>
          <ac:spMkLst>
            <pc:docMk/>
            <pc:sldMk cId="3167809196" sldId="4288"/>
            <ac:spMk id="51" creationId="{BBE05ED0-1B21-4D4C-AFF3-7374344B2546}"/>
          </ac:spMkLst>
        </pc:spChg>
        <pc:spChg chg="del mod topLvl">
          <ac:chgData name="Adeel Iqbal" userId="0d3e8424-7e1c-40fb-96d3-5ec11a62c8e3" providerId="ADAL" clId="{7689B12A-5F21-48BF-9A1F-D911574E4F87}" dt="2024-05-06T10:14:38.713" v="4094" actId="478"/>
          <ac:spMkLst>
            <pc:docMk/>
            <pc:sldMk cId="3167809196" sldId="4288"/>
            <ac:spMk id="52" creationId="{0E7F46B6-15F8-4975-8B60-83C055A55AE2}"/>
          </ac:spMkLst>
        </pc:spChg>
        <pc:spChg chg="add del mod">
          <ac:chgData name="Adeel Iqbal" userId="0d3e8424-7e1c-40fb-96d3-5ec11a62c8e3" providerId="ADAL" clId="{7689B12A-5F21-48BF-9A1F-D911574E4F87}" dt="2024-05-06T08:01:47.727" v="1263" actId="478"/>
          <ac:spMkLst>
            <pc:docMk/>
            <pc:sldMk cId="3167809196" sldId="4288"/>
            <ac:spMk id="53" creationId="{6801E685-194F-44A6-95CC-52447C0FD4EC}"/>
          </ac:spMkLst>
        </pc:spChg>
        <pc:spChg chg="topLvl">
          <ac:chgData name="Adeel Iqbal" userId="0d3e8424-7e1c-40fb-96d3-5ec11a62c8e3" providerId="ADAL" clId="{7689B12A-5F21-48BF-9A1F-D911574E4F87}" dt="2024-05-06T10:14:12.843" v="4088" actId="478"/>
          <ac:spMkLst>
            <pc:docMk/>
            <pc:sldMk cId="3167809196" sldId="4288"/>
            <ac:spMk id="55" creationId="{D888FA3E-4270-4C36-BE44-5E27B007C3AC}"/>
          </ac:spMkLst>
        </pc:spChg>
        <pc:spChg chg="del mod topLvl">
          <ac:chgData name="Adeel Iqbal" userId="0d3e8424-7e1c-40fb-96d3-5ec11a62c8e3" providerId="ADAL" clId="{7689B12A-5F21-48BF-9A1F-D911574E4F87}" dt="2024-05-06T10:14:12.843" v="4088" actId="478"/>
          <ac:spMkLst>
            <pc:docMk/>
            <pc:sldMk cId="3167809196" sldId="4288"/>
            <ac:spMk id="56" creationId="{6AF21E2C-875C-4122-8AA8-50E1F1273B26}"/>
          </ac:spMkLst>
        </pc:spChg>
        <pc:spChg chg="mod topLvl">
          <ac:chgData name="Adeel Iqbal" userId="0d3e8424-7e1c-40fb-96d3-5ec11a62c8e3" providerId="ADAL" clId="{7689B12A-5F21-48BF-9A1F-D911574E4F87}" dt="2024-05-06T10:14:17.670" v="4089" actId="478"/>
          <ac:spMkLst>
            <pc:docMk/>
            <pc:sldMk cId="3167809196" sldId="4288"/>
            <ac:spMk id="58" creationId="{021A91CB-57BB-4664-ADB4-607C083B10EF}"/>
          </ac:spMkLst>
        </pc:spChg>
        <pc:spChg chg="del topLvl">
          <ac:chgData name="Adeel Iqbal" userId="0d3e8424-7e1c-40fb-96d3-5ec11a62c8e3" providerId="ADAL" clId="{7689B12A-5F21-48BF-9A1F-D911574E4F87}" dt="2024-05-06T10:14:17.670" v="4089" actId="478"/>
          <ac:spMkLst>
            <pc:docMk/>
            <pc:sldMk cId="3167809196" sldId="4288"/>
            <ac:spMk id="59" creationId="{C6F5FD44-F01E-4EAC-881B-B94EB03582F8}"/>
          </ac:spMkLst>
        </pc:spChg>
        <pc:spChg chg="mod topLvl">
          <ac:chgData name="Adeel Iqbal" userId="0d3e8424-7e1c-40fb-96d3-5ec11a62c8e3" providerId="ADAL" clId="{7689B12A-5F21-48BF-9A1F-D911574E4F87}" dt="2024-05-06T10:14:31.615" v="4093" actId="478"/>
          <ac:spMkLst>
            <pc:docMk/>
            <pc:sldMk cId="3167809196" sldId="4288"/>
            <ac:spMk id="61" creationId="{1B4C4012-9AAE-4DAC-8D8A-30EB8A20128F}"/>
          </ac:spMkLst>
        </pc:spChg>
        <pc:spChg chg="del mod topLvl">
          <ac:chgData name="Adeel Iqbal" userId="0d3e8424-7e1c-40fb-96d3-5ec11a62c8e3" providerId="ADAL" clId="{7689B12A-5F21-48BF-9A1F-D911574E4F87}" dt="2024-05-06T10:14:31.615" v="4093" actId="478"/>
          <ac:spMkLst>
            <pc:docMk/>
            <pc:sldMk cId="3167809196" sldId="4288"/>
            <ac:spMk id="62" creationId="{E6C792C6-D87B-44BF-BE32-6967223C3D5A}"/>
          </ac:spMkLst>
        </pc:spChg>
        <pc:spChg chg="add del mod">
          <ac:chgData name="Adeel Iqbal" userId="0d3e8424-7e1c-40fb-96d3-5ec11a62c8e3" providerId="ADAL" clId="{7689B12A-5F21-48BF-9A1F-D911574E4F87}" dt="2024-05-06T08:09:27.670" v="1348" actId="478"/>
          <ac:spMkLst>
            <pc:docMk/>
            <pc:sldMk cId="3167809196" sldId="4288"/>
            <ac:spMk id="63" creationId="{C6A512DD-EA1F-4B38-917C-C3CF7764AA83}"/>
          </ac:spMkLst>
        </pc:spChg>
        <pc:spChg chg="add del mod">
          <ac:chgData name="Adeel Iqbal" userId="0d3e8424-7e1c-40fb-96d3-5ec11a62c8e3" providerId="ADAL" clId="{7689B12A-5F21-48BF-9A1F-D911574E4F87}" dt="2024-05-06T08:09:18.801" v="1342" actId="478"/>
          <ac:spMkLst>
            <pc:docMk/>
            <pc:sldMk cId="3167809196" sldId="4288"/>
            <ac:spMk id="64" creationId="{FD54FCEE-F3F9-411A-BCBD-1A7EFB9A8A92}"/>
          </ac:spMkLst>
        </pc:spChg>
        <pc:spChg chg="topLvl">
          <ac:chgData name="Adeel Iqbal" userId="0d3e8424-7e1c-40fb-96d3-5ec11a62c8e3" providerId="ADAL" clId="{7689B12A-5F21-48BF-9A1F-D911574E4F87}" dt="2024-05-06T10:14:28.699" v="4092" actId="478"/>
          <ac:spMkLst>
            <pc:docMk/>
            <pc:sldMk cId="3167809196" sldId="4288"/>
            <ac:spMk id="66" creationId="{16629FA1-91DA-41F1-AFBE-DBA60201A1DC}"/>
          </ac:spMkLst>
        </pc:spChg>
        <pc:spChg chg="del topLvl">
          <ac:chgData name="Adeel Iqbal" userId="0d3e8424-7e1c-40fb-96d3-5ec11a62c8e3" providerId="ADAL" clId="{7689B12A-5F21-48BF-9A1F-D911574E4F87}" dt="2024-05-06T10:14:28.699" v="4092" actId="478"/>
          <ac:spMkLst>
            <pc:docMk/>
            <pc:sldMk cId="3167809196" sldId="4288"/>
            <ac:spMk id="67" creationId="{C8506A93-19BB-41F9-9208-A194F5D0C65A}"/>
          </ac:spMkLst>
        </pc:spChg>
        <pc:spChg chg="add del mod">
          <ac:chgData name="Adeel Iqbal" userId="0d3e8424-7e1c-40fb-96d3-5ec11a62c8e3" providerId="ADAL" clId="{7689B12A-5F21-48BF-9A1F-D911574E4F87}" dt="2024-05-06T08:08:45.473" v="1332" actId="478"/>
          <ac:spMkLst>
            <pc:docMk/>
            <pc:sldMk cId="3167809196" sldId="4288"/>
            <ac:spMk id="68" creationId="{CBB7E435-85EC-4AE5-8BBE-83D2A8FFE465}"/>
          </ac:spMkLst>
        </pc:spChg>
        <pc:spChg chg="topLvl">
          <ac:chgData name="Adeel Iqbal" userId="0d3e8424-7e1c-40fb-96d3-5ec11a62c8e3" providerId="ADAL" clId="{7689B12A-5F21-48BF-9A1F-D911574E4F87}" dt="2024-05-06T10:14:25.526" v="4091" actId="478"/>
          <ac:spMkLst>
            <pc:docMk/>
            <pc:sldMk cId="3167809196" sldId="4288"/>
            <ac:spMk id="70" creationId="{E25EA858-7C0F-4602-9E58-CBF3E81D4570}"/>
          </ac:spMkLst>
        </pc:spChg>
        <pc:spChg chg="del topLvl">
          <ac:chgData name="Adeel Iqbal" userId="0d3e8424-7e1c-40fb-96d3-5ec11a62c8e3" providerId="ADAL" clId="{7689B12A-5F21-48BF-9A1F-D911574E4F87}" dt="2024-05-06T10:14:25.526" v="4091" actId="478"/>
          <ac:spMkLst>
            <pc:docMk/>
            <pc:sldMk cId="3167809196" sldId="4288"/>
            <ac:spMk id="71" creationId="{1BFE13A9-E0F3-4D52-AD80-53559A64AE97}"/>
          </ac:spMkLst>
        </pc:spChg>
        <pc:spChg chg="topLvl">
          <ac:chgData name="Adeel Iqbal" userId="0d3e8424-7e1c-40fb-96d3-5ec11a62c8e3" providerId="ADAL" clId="{7689B12A-5F21-48BF-9A1F-D911574E4F87}" dt="2024-05-06T10:14:22.366" v="4090" actId="478"/>
          <ac:spMkLst>
            <pc:docMk/>
            <pc:sldMk cId="3167809196" sldId="4288"/>
            <ac:spMk id="73" creationId="{7CDA3699-4328-49B8-A4F1-76497453ECFC}"/>
          </ac:spMkLst>
        </pc:spChg>
        <pc:spChg chg="del topLvl">
          <ac:chgData name="Adeel Iqbal" userId="0d3e8424-7e1c-40fb-96d3-5ec11a62c8e3" providerId="ADAL" clId="{7689B12A-5F21-48BF-9A1F-D911574E4F87}" dt="2024-05-06T10:14:22.366" v="4090" actId="478"/>
          <ac:spMkLst>
            <pc:docMk/>
            <pc:sldMk cId="3167809196" sldId="4288"/>
            <ac:spMk id="74" creationId="{344C34F0-7907-43F6-9C1B-E25D0CDC37B2}"/>
          </ac:spMkLst>
        </pc:spChg>
        <pc:spChg chg="add del mod">
          <ac:chgData name="Adeel Iqbal" userId="0d3e8424-7e1c-40fb-96d3-5ec11a62c8e3" providerId="ADAL" clId="{7689B12A-5F21-48BF-9A1F-D911574E4F87}" dt="2024-05-06T08:09:23.239" v="1345" actId="478"/>
          <ac:spMkLst>
            <pc:docMk/>
            <pc:sldMk cId="3167809196" sldId="4288"/>
            <ac:spMk id="75" creationId="{4CB30ED0-73FF-4DA8-87F1-C475C50B70EF}"/>
          </ac:spMkLst>
        </pc:spChg>
        <pc:spChg chg="add del mod">
          <ac:chgData name="Adeel Iqbal" userId="0d3e8424-7e1c-40fb-96d3-5ec11a62c8e3" providerId="ADAL" clId="{7689B12A-5F21-48BF-9A1F-D911574E4F87}" dt="2024-05-06T08:09:26.208" v="1347" actId="478"/>
          <ac:spMkLst>
            <pc:docMk/>
            <pc:sldMk cId="3167809196" sldId="4288"/>
            <ac:spMk id="76" creationId="{D2DA968E-68FB-4BBF-AFE7-1EB6EC151F81}"/>
          </ac:spMkLst>
        </pc:spChg>
        <pc:spChg chg="add del mod">
          <ac:chgData name="Adeel Iqbal" userId="0d3e8424-7e1c-40fb-96d3-5ec11a62c8e3" providerId="ADAL" clId="{7689B12A-5F21-48BF-9A1F-D911574E4F87}" dt="2024-05-06T08:09:20.258" v="1343" actId="478"/>
          <ac:spMkLst>
            <pc:docMk/>
            <pc:sldMk cId="3167809196" sldId="4288"/>
            <ac:spMk id="78" creationId="{5CF95996-FC7C-4DFD-B20E-DF25648EE445}"/>
          </ac:spMkLst>
        </pc:spChg>
        <pc:spChg chg="add del mod">
          <ac:chgData name="Adeel Iqbal" userId="0d3e8424-7e1c-40fb-96d3-5ec11a62c8e3" providerId="ADAL" clId="{7689B12A-5F21-48BF-9A1F-D911574E4F87}" dt="2024-05-06T08:13:43.350" v="1542" actId="478"/>
          <ac:spMkLst>
            <pc:docMk/>
            <pc:sldMk cId="3167809196" sldId="4288"/>
            <ac:spMk id="82" creationId="{86E7C75B-EA57-428D-94B2-D0818CAB2397}"/>
          </ac:spMkLst>
        </pc:spChg>
        <pc:spChg chg="add del mod">
          <ac:chgData name="Adeel Iqbal" userId="0d3e8424-7e1c-40fb-96d3-5ec11a62c8e3" providerId="ADAL" clId="{7689B12A-5F21-48BF-9A1F-D911574E4F87}" dt="2024-05-06T08:17:31.584" v="1622" actId="478"/>
          <ac:spMkLst>
            <pc:docMk/>
            <pc:sldMk cId="3167809196" sldId="4288"/>
            <ac:spMk id="86" creationId="{A1E7A0EF-C9F1-4BD3-97A8-F2B683D295FE}"/>
          </ac:spMkLst>
        </pc:spChg>
        <pc:spChg chg="add mod ord">
          <ac:chgData name="Adeel Iqbal" userId="0d3e8424-7e1c-40fb-96d3-5ec11a62c8e3" providerId="ADAL" clId="{7689B12A-5F21-48BF-9A1F-D911574E4F87}" dt="2024-05-06T10:08:35.813" v="4074" actId="207"/>
          <ac:spMkLst>
            <pc:docMk/>
            <pc:sldMk cId="3167809196" sldId="4288"/>
            <ac:spMk id="145" creationId="{C4D40B9E-9D91-4B00-8B02-D5376B4EB49C}"/>
          </ac:spMkLst>
        </pc:spChg>
        <pc:grpChg chg="mod">
          <ac:chgData name="Adeel Iqbal" userId="0d3e8424-7e1c-40fb-96d3-5ec11a62c8e3" providerId="ADAL" clId="{7689B12A-5F21-48BF-9A1F-D911574E4F87}" dt="2024-05-06T08:59:16.408" v="3445" actId="14100"/>
          <ac:grpSpMkLst>
            <pc:docMk/>
            <pc:sldMk cId="3167809196" sldId="4288"/>
            <ac:grpSpMk id="19" creationId="{048CA7B0-F498-C5E7-8683-BEDDEAB6B126}"/>
          </ac:grpSpMkLst>
        </pc:grpChg>
        <pc:grpChg chg="del mod">
          <ac:chgData name="Adeel Iqbal" userId="0d3e8424-7e1c-40fb-96d3-5ec11a62c8e3" providerId="ADAL" clId="{7689B12A-5F21-48BF-9A1F-D911574E4F87}" dt="2024-05-06T07:59:25.223" v="1155" actId="165"/>
          <ac:grpSpMkLst>
            <pc:docMk/>
            <pc:sldMk cId="3167809196" sldId="4288"/>
            <ac:grpSpMk id="24" creationId="{AF0559E8-F530-CDFA-0E57-C4B18883152E}"/>
          </ac:grpSpMkLst>
        </pc:grpChg>
        <pc:grpChg chg="add del mod">
          <ac:chgData name="Adeel Iqbal" userId="0d3e8424-7e1c-40fb-96d3-5ec11a62c8e3" providerId="ADAL" clId="{7689B12A-5F21-48BF-9A1F-D911574E4F87}" dt="2024-05-06T07:56:54.216" v="1122" actId="478"/>
          <ac:grpSpMkLst>
            <pc:docMk/>
            <pc:sldMk cId="3167809196" sldId="4288"/>
            <ac:grpSpMk id="44" creationId="{57DD351A-38BD-419C-BC1F-BEC784B1E6CC}"/>
          </ac:grpSpMkLst>
        </pc:grpChg>
        <pc:grpChg chg="add mod ord">
          <ac:chgData name="Adeel Iqbal" userId="0d3e8424-7e1c-40fb-96d3-5ec11a62c8e3" providerId="ADAL" clId="{7689B12A-5F21-48BF-9A1F-D911574E4F87}" dt="2024-05-06T10:09:30.562" v="4081" actId="207"/>
          <ac:grpSpMkLst>
            <pc:docMk/>
            <pc:sldMk cId="3167809196" sldId="4288"/>
            <ac:grpSpMk id="47" creationId="{2077CEB9-7C95-4D96-9C26-92FB569A94AC}"/>
          </ac:grpSpMkLst>
        </pc:grpChg>
        <pc:grpChg chg="add del mod ord">
          <ac:chgData name="Adeel Iqbal" userId="0d3e8424-7e1c-40fb-96d3-5ec11a62c8e3" providerId="ADAL" clId="{7689B12A-5F21-48BF-9A1F-D911574E4F87}" dt="2024-05-06T10:14:38.713" v="4094" actId="478"/>
          <ac:grpSpMkLst>
            <pc:docMk/>
            <pc:sldMk cId="3167809196" sldId="4288"/>
            <ac:grpSpMk id="50" creationId="{1ABFF958-8B06-493E-903D-3F31C307DCB4}"/>
          </ac:grpSpMkLst>
        </pc:grpChg>
        <pc:grpChg chg="add del mod ord">
          <ac:chgData name="Adeel Iqbal" userId="0d3e8424-7e1c-40fb-96d3-5ec11a62c8e3" providerId="ADAL" clId="{7689B12A-5F21-48BF-9A1F-D911574E4F87}" dt="2024-05-06T10:14:12.843" v="4088" actId="478"/>
          <ac:grpSpMkLst>
            <pc:docMk/>
            <pc:sldMk cId="3167809196" sldId="4288"/>
            <ac:grpSpMk id="54" creationId="{7293D31A-D78F-45AF-A882-6A9C0FFE0CD6}"/>
          </ac:grpSpMkLst>
        </pc:grpChg>
        <pc:grpChg chg="add del mod ord">
          <ac:chgData name="Adeel Iqbal" userId="0d3e8424-7e1c-40fb-96d3-5ec11a62c8e3" providerId="ADAL" clId="{7689B12A-5F21-48BF-9A1F-D911574E4F87}" dt="2024-05-06T10:14:17.670" v="4089" actId="478"/>
          <ac:grpSpMkLst>
            <pc:docMk/>
            <pc:sldMk cId="3167809196" sldId="4288"/>
            <ac:grpSpMk id="57" creationId="{C20B2EE2-1181-4658-B866-4050BCB041A5}"/>
          </ac:grpSpMkLst>
        </pc:grpChg>
        <pc:grpChg chg="add del mod ord">
          <ac:chgData name="Adeel Iqbal" userId="0d3e8424-7e1c-40fb-96d3-5ec11a62c8e3" providerId="ADAL" clId="{7689B12A-5F21-48BF-9A1F-D911574E4F87}" dt="2024-05-06T10:14:31.615" v="4093" actId="478"/>
          <ac:grpSpMkLst>
            <pc:docMk/>
            <pc:sldMk cId="3167809196" sldId="4288"/>
            <ac:grpSpMk id="60" creationId="{963B443E-DFEF-4FBF-A264-95731A4C0EA3}"/>
          </ac:grpSpMkLst>
        </pc:grpChg>
        <pc:grpChg chg="add del mod ord">
          <ac:chgData name="Adeel Iqbal" userId="0d3e8424-7e1c-40fb-96d3-5ec11a62c8e3" providerId="ADAL" clId="{7689B12A-5F21-48BF-9A1F-D911574E4F87}" dt="2024-05-06T10:14:28.699" v="4092" actId="478"/>
          <ac:grpSpMkLst>
            <pc:docMk/>
            <pc:sldMk cId="3167809196" sldId="4288"/>
            <ac:grpSpMk id="65" creationId="{C742CE17-5C27-4280-852D-D278860484B7}"/>
          </ac:grpSpMkLst>
        </pc:grpChg>
        <pc:grpChg chg="add del mod ord">
          <ac:chgData name="Adeel Iqbal" userId="0d3e8424-7e1c-40fb-96d3-5ec11a62c8e3" providerId="ADAL" clId="{7689B12A-5F21-48BF-9A1F-D911574E4F87}" dt="2024-05-06T10:14:25.526" v="4091" actId="478"/>
          <ac:grpSpMkLst>
            <pc:docMk/>
            <pc:sldMk cId="3167809196" sldId="4288"/>
            <ac:grpSpMk id="69" creationId="{7B7670C1-913C-44AE-A3B6-56391F53E247}"/>
          </ac:grpSpMkLst>
        </pc:grpChg>
        <pc:grpChg chg="add del mod ord">
          <ac:chgData name="Adeel Iqbal" userId="0d3e8424-7e1c-40fb-96d3-5ec11a62c8e3" providerId="ADAL" clId="{7689B12A-5F21-48BF-9A1F-D911574E4F87}" dt="2024-05-06T10:14:22.366" v="4090" actId="478"/>
          <ac:grpSpMkLst>
            <pc:docMk/>
            <pc:sldMk cId="3167809196" sldId="4288"/>
            <ac:grpSpMk id="72" creationId="{D308BBBB-EF56-4B13-8D4D-02039DC3D7B2}"/>
          </ac:grpSpMkLst>
        </pc:grpChg>
        <pc:grpChg chg="add del mod ord">
          <ac:chgData name="Adeel Iqbal" userId="0d3e8424-7e1c-40fb-96d3-5ec11a62c8e3" providerId="ADAL" clId="{7689B12A-5F21-48BF-9A1F-D911574E4F87}" dt="2024-05-06T08:35:51.495" v="2645" actId="478"/>
          <ac:grpSpMkLst>
            <pc:docMk/>
            <pc:sldMk cId="3167809196" sldId="4288"/>
            <ac:grpSpMk id="79" creationId="{602F1FE6-ED06-4EF9-ADA6-8EA22CA8B169}"/>
          </ac:grpSpMkLst>
        </pc:grpChg>
        <pc:grpChg chg="add del mod">
          <ac:chgData name="Adeel Iqbal" userId="0d3e8424-7e1c-40fb-96d3-5ec11a62c8e3" providerId="ADAL" clId="{7689B12A-5F21-48BF-9A1F-D911574E4F87}" dt="2024-05-06T08:15:46.136" v="1615"/>
          <ac:grpSpMkLst>
            <pc:docMk/>
            <pc:sldMk cId="3167809196" sldId="4288"/>
            <ac:grpSpMk id="83" creationId="{D5BC61AD-0FC8-43E8-A951-A913DDE95034}"/>
          </ac:grpSpMkLst>
        </pc:grpChg>
        <pc:grpChg chg="add mod">
          <ac:chgData name="Adeel Iqbal" userId="0d3e8424-7e1c-40fb-96d3-5ec11a62c8e3" providerId="ADAL" clId="{7689B12A-5F21-48BF-9A1F-D911574E4F87}" dt="2024-05-06T09:27:42.022" v="4045" actId="1035"/>
          <ac:grpSpMkLst>
            <pc:docMk/>
            <pc:sldMk cId="3167809196" sldId="4288"/>
            <ac:grpSpMk id="227" creationId="{7C17CD6E-A7F5-4735-9921-FB64C73A84C5}"/>
          </ac:grpSpMkLst>
        </pc:grpChg>
        <pc:graphicFrameChg chg="add del mod">
          <ac:chgData name="Adeel Iqbal" userId="0d3e8424-7e1c-40fb-96d3-5ec11a62c8e3" providerId="ADAL" clId="{7689B12A-5F21-48BF-9A1F-D911574E4F87}" dt="2024-05-06T08:07:47.782" v="1323" actId="478"/>
          <ac:graphicFrameMkLst>
            <pc:docMk/>
            <pc:sldMk cId="3167809196" sldId="4288"/>
            <ac:graphicFrameMk id="77" creationId="{762E222E-C986-449A-8FD9-49C9D248A3EA}"/>
          </ac:graphicFrameMkLst>
        </pc:graphicFrameChg>
        <pc:picChg chg="mod">
          <ac:chgData name="Adeel Iqbal" userId="0d3e8424-7e1c-40fb-96d3-5ec11a62c8e3" providerId="ADAL" clId="{7689B12A-5F21-48BF-9A1F-D911574E4F87}" dt="2024-05-06T09:11:04.166" v="3739" actId="1076"/>
          <ac:picMkLst>
            <pc:docMk/>
            <pc:sldMk cId="3167809196" sldId="4288"/>
            <ac:picMk id="42" creationId="{3A27AB75-4528-AA00-1A09-A44675124A5A}"/>
          </ac:picMkLst>
        </pc:picChg>
        <pc:picChg chg="mod">
          <ac:chgData name="Adeel Iqbal" userId="0d3e8424-7e1c-40fb-96d3-5ec11a62c8e3" providerId="ADAL" clId="{7689B12A-5F21-48BF-9A1F-D911574E4F87}" dt="2024-05-06T08:56:59.681" v="3356" actId="1076"/>
          <ac:picMkLst>
            <pc:docMk/>
            <pc:sldMk cId="3167809196" sldId="4288"/>
            <ac:picMk id="43" creationId="{D211B5CB-4764-24B0-FFE7-6D3F67AAA2EF}"/>
          </ac:picMkLst>
        </pc:picChg>
        <pc:cxnChg chg="add mod">
          <ac:chgData name="Adeel Iqbal" userId="0d3e8424-7e1c-40fb-96d3-5ec11a62c8e3" providerId="ADAL" clId="{7689B12A-5F21-48BF-9A1F-D911574E4F87}" dt="2024-05-06T08:43:59.481" v="2906" actId="692"/>
          <ac:cxnSpMkLst>
            <pc:docMk/>
            <pc:sldMk cId="3167809196" sldId="4288"/>
            <ac:cxnSpMk id="88" creationId="{344B1DCC-36F1-4120-A80C-EA1A5388B770}"/>
          </ac:cxnSpMkLst>
        </pc:cxnChg>
        <pc:cxnChg chg="add del mod">
          <ac:chgData name="Adeel Iqbal" userId="0d3e8424-7e1c-40fb-96d3-5ec11a62c8e3" providerId="ADAL" clId="{7689B12A-5F21-48BF-9A1F-D911574E4F87}" dt="2024-05-06T08:53:17.675" v="3045" actId="478"/>
          <ac:cxnSpMkLst>
            <pc:docMk/>
            <pc:sldMk cId="3167809196" sldId="4288"/>
            <ac:cxnSpMk id="92" creationId="{54BF362B-E351-4CF1-8379-F447DED294DC}"/>
          </ac:cxnSpMkLst>
        </pc:cxnChg>
        <pc:cxnChg chg="add del mod">
          <ac:chgData name="Adeel Iqbal" userId="0d3e8424-7e1c-40fb-96d3-5ec11a62c8e3" providerId="ADAL" clId="{7689B12A-5F21-48BF-9A1F-D911574E4F87}" dt="2024-05-06T08:28:58.105" v="2333" actId="478"/>
          <ac:cxnSpMkLst>
            <pc:docMk/>
            <pc:sldMk cId="3167809196" sldId="4288"/>
            <ac:cxnSpMk id="94" creationId="{A6249030-99AF-4C88-B0A0-C93E70E9CD25}"/>
          </ac:cxnSpMkLst>
        </pc:cxnChg>
        <pc:cxnChg chg="add del mod">
          <ac:chgData name="Adeel Iqbal" userId="0d3e8424-7e1c-40fb-96d3-5ec11a62c8e3" providerId="ADAL" clId="{7689B12A-5F21-48BF-9A1F-D911574E4F87}" dt="2024-05-06T08:20:15.772" v="1646" actId="478"/>
          <ac:cxnSpMkLst>
            <pc:docMk/>
            <pc:sldMk cId="3167809196" sldId="4288"/>
            <ac:cxnSpMk id="96" creationId="{22DDACC2-6B26-4F9D-AEB5-6137B9F8EB89}"/>
          </ac:cxnSpMkLst>
        </pc:cxnChg>
        <pc:cxnChg chg="add del mod">
          <ac:chgData name="Adeel Iqbal" userId="0d3e8424-7e1c-40fb-96d3-5ec11a62c8e3" providerId="ADAL" clId="{7689B12A-5F21-48BF-9A1F-D911574E4F87}" dt="2024-05-06T08:20:11.681" v="1645" actId="478"/>
          <ac:cxnSpMkLst>
            <pc:docMk/>
            <pc:sldMk cId="3167809196" sldId="4288"/>
            <ac:cxnSpMk id="98" creationId="{F5953ABB-FB93-4941-8537-66640BEDE079}"/>
          </ac:cxnSpMkLst>
        </pc:cxnChg>
        <pc:cxnChg chg="add del mod">
          <ac:chgData name="Adeel Iqbal" userId="0d3e8424-7e1c-40fb-96d3-5ec11a62c8e3" providerId="ADAL" clId="{7689B12A-5F21-48BF-9A1F-D911574E4F87}" dt="2024-05-06T08:27:07.391" v="2231" actId="478"/>
          <ac:cxnSpMkLst>
            <pc:docMk/>
            <pc:sldMk cId="3167809196" sldId="4288"/>
            <ac:cxnSpMk id="100" creationId="{88BFFC78-3F71-4C9D-BD5B-94BFC46B9A2B}"/>
          </ac:cxnSpMkLst>
        </pc:cxnChg>
        <pc:cxnChg chg="add del mod">
          <ac:chgData name="Adeel Iqbal" userId="0d3e8424-7e1c-40fb-96d3-5ec11a62c8e3" providerId="ADAL" clId="{7689B12A-5F21-48BF-9A1F-D911574E4F87}" dt="2024-05-06T08:27:03.271" v="2230" actId="478"/>
          <ac:cxnSpMkLst>
            <pc:docMk/>
            <pc:sldMk cId="3167809196" sldId="4288"/>
            <ac:cxnSpMk id="102" creationId="{34CBDCD8-20B3-4DC7-827E-2CD5CF02C2CD}"/>
          </ac:cxnSpMkLst>
        </pc:cxnChg>
        <pc:cxnChg chg="add del mod">
          <ac:chgData name="Adeel Iqbal" userId="0d3e8424-7e1c-40fb-96d3-5ec11a62c8e3" providerId="ADAL" clId="{7689B12A-5F21-48BF-9A1F-D911574E4F87}" dt="2024-05-06T08:24:28.314" v="2050" actId="478"/>
          <ac:cxnSpMkLst>
            <pc:docMk/>
            <pc:sldMk cId="3167809196" sldId="4288"/>
            <ac:cxnSpMk id="104" creationId="{5D2CDE3F-9EF9-4E90-8807-D8EBD8B3E852}"/>
          </ac:cxnSpMkLst>
        </pc:cxnChg>
        <pc:cxnChg chg="add del mod">
          <ac:chgData name="Adeel Iqbal" userId="0d3e8424-7e1c-40fb-96d3-5ec11a62c8e3" providerId="ADAL" clId="{7689B12A-5F21-48BF-9A1F-D911574E4F87}" dt="2024-05-06T08:24:26.153" v="2049" actId="478"/>
          <ac:cxnSpMkLst>
            <pc:docMk/>
            <pc:sldMk cId="3167809196" sldId="4288"/>
            <ac:cxnSpMk id="106" creationId="{3F42BCFC-A691-4EF6-A73A-9D630A485216}"/>
          </ac:cxnSpMkLst>
        </pc:cxnChg>
        <pc:cxnChg chg="add del mod">
          <ac:chgData name="Adeel Iqbal" userId="0d3e8424-7e1c-40fb-96d3-5ec11a62c8e3" providerId="ADAL" clId="{7689B12A-5F21-48BF-9A1F-D911574E4F87}" dt="2024-05-06T08:27:09.807" v="2232" actId="478"/>
          <ac:cxnSpMkLst>
            <pc:docMk/>
            <pc:sldMk cId="3167809196" sldId="4288"/>
            <ac:cxnSpMk id="108" creationId="{E8AB17AE-7807-4A8A-B162-18CF532D489D}"/>
          </ac:cxnSpMkLst>
        </pc:cxnChg>
        <pc:cxnChg chg="add del mod">
          <ac:chgData name="Adeel Iqbal" userId="0d3e8424-7e1c-40fb-96d3-5ec11a62c8e3" providerId="ADAL" clId="{7689B12A-5F21-48BF-9A1F-D911574E4F87}" dt="2024-05-06T08:27:12.021" v="2233" actId="478"/>
          <ac:cxnSpMkLst>
            <pc:docMk/>
            <pc:sldMk cId="3167809196" sldId="4288"/>
            <ac:cxnSpMk id="110" creationId="{2313FCDB-BDDE-463F-86BA-2381814F50ED}"/>
          </ac:cxnSpMkLst>
        </pc:cxnChg>
        <pc:cxnChg chg="add mod">
          <ac:chgData name="Adeel Iqbal" userId="0d3e8424-7e1c-40fb-96d3-5ec11a62c8e3" providerId="ADAL" clId="{7689B12A-5F21-48BF-9A1F-D911574E4F87}" dt="2024-05-06T09:29:30.134" v="4061" actId="1076"/>
          <ac:cxnSpMkLst>
            <pc:docMk/>
            <pc:sldMk cId="3167809196" sldId="4288"/>
            <ac:cxnSpMk id="118" creationId="{9CA6560B-896D-411B-9EDF-036A69BE10D5}"/>
          </ac:cxnSpMkLst>
        </pc:cxnChg>
        <pc:cxnChg chg="add del mod">
          <ac:chgData name="Adeel Iqbal" userId="0d3e8424-7e1c-40fb-96d3-5ec11a62c8e3" providerId="ADAL" clId="{7689B12A-5F21-48BF-9A1F-D911574E4F87}" dt="2024-05-06T08:51:23.677" v="2960" actId="478"/>
          <ac:cxnSpMkLst>
            <pc:docMk/>
            <pc:sldMk cId="3167809196" sldId="4288"/>
            <ac:cxnSpMk id="125" creationId="{6EB41937-B1CB-4CA2-AE4C-DAB3389A00EA}"/>
          </ac:cxnSpMkLst>
        </pc:cxnChg>
        <pc:cxnChg chg="add del mod">
          <ac:chgData name="Adeel Iqbal" userId="0d3e8424-7e1c-40fb-96d3-5ec11a62c8e3" providerId="ADAL" clId="{7689B12A-5F21-48BF-9A1F-D911574E4F87}" dt="2024-05-06T08:51:21.850" v="2959" actId="478"/>
          <ac:cxnSpMkLst>
            <pc:docMk/>
            <pc:sldMk cId="3167809196" sldId="4288"/>
            <ac:cxnSpMk id="127" creationId="{D03E53BD-76C4-44A5-8AB1-2D7FF8ECA8D4}"/>
          </ac:cxnSpMkLst>
        </pc:cxnChg>
        <pc:cxnChg chg="add del mod">
          <ac:chgData name="Adeel Iqbal" userId="0d3e8424-7e1c-40fb-96d3-5ec11a62c8e3" providerId="ADAL" clId="{7689B12A-5F21-48BF-9A1F-D911574E4F87}" dt="2024-05-06T08:56:22.736" v="3296" actId="478"/>
          <ac:cxnSpMkLst>
            <pc:docMk/>
            <pc:sldMk cId="3167809196" sldId="4288"/>
            <ac:cxnSpMk id="129" creationId="{A92E4541-0F06-4CBF-A71C-EF6986D48D74}"/>
          </ac:cxnSpMkLst>
        </pc:cxnChg>
        <pc:cxnChg chg="add del mod">
          <ac:chgData name="Adeel Iqbal" userId="0d3e8424-7e1c-40fb-96d3-5ec11a62c8e3" providerId="ADAL" clId="{7689B12A-5F21-48BF-9A1F-D911574E4F87}" dt="2024-05-06T08:33:09.482" v="2510" actId="478"/>
          <ac:cxnSpMkLst>
            <pc:docMk/>
            <pc:sldMk cId="3167809196" sldId="4288"/>
            <ac:cxnSpMk id="134" creationId="{36C13542-DE79-4A30-988A-8E9993C9FF9B}"/>
          </ac:cxnSpMkLst>
        </pc:cxnChg>
        <pc:cxnChg chg="add del mod">
          <ac:chgData name="Adeel Iqbal" userId="0d3e8424-7e1c-40fb-96d3-5ec11a62c8e3" providerId="ADAL" clId="{7689B12A-5F21-48BF-9A1F-D911574E4F87}" dt="2024-05-06T08:56:18.200" v="3293" actId="478"/>
          <ac:cxnSpMkLst>
            <pc:docMk/>
            <pc:sldMk cId="3167809196" sldId="4288"/>
            <ac:cxnSpMk id="136" creationId="{D6D2DD2B-40FB-49A5-8716-5ED8987EC5CF}"/>
          </ac:cxnSpMkLst>
        </pc:cxnChg>
        <pc:cxnChg chg="add del mod">
          <ac:chgData name="Adeel Iqbal" userId="0d3e8424-7e1c-40fb-96d3-5ec11a62c8e3" providerId="ADAL" clId="{7689B12A-5F21-48BF-9A1F-D911574E4F87}" dt="2024-05-06T08:56:21.410" v="3295" actId="478"/>
          <ac:cxnSpMkLst>
            <pc:docMk/>
            <pc:sldMk cId="3167809196" sldId="4288"/>
            <ac:cxnSpMk id="138" creationId="{4252A853-92AF-4C8F-892E-CEAF2C1EB315}"/>
          </ac:cxnSpMkLst>
        </pc:cxnChg>
        <pc:cxnChg chg="add del mod">
          <ac:chgData name="Adeel Iqbal" userId="0d3e8424-7e1c-40fb-96d3-5ec11a62c8e3" providerId="ADAL" clId="{7689B12A-5F21-48BF-9A1F-D911574E4F87}" dt="2024-05-06T08:34:03.311" v="2566" actId="478"/>
          <ac:cxnSpMkLst>
            <pc:docMk/>
            <pc:sldMk cId="3167809196" sldId="4288"/>
            <ac:cxnSpMk id="139" creationId="{D263F091-767A-42B7-A5DD-B668D5F1CDA3}"/>
          </ac:cxnSpMkLst>
        </pc:cxnChg>
        <pc:cxnChg chg="add del mod">
          <ac:chgData name="Adeel Iqbal" userId="0d3e8424-7e1c-40fb-96d3-5ec11a62c8e3" providerId="ADAL" clId="{7689B12A-5F21-48BF-9A1F-D911574E4F87}" dt="2024-05-06T08:56:19.480" v="3294" actId="478"/>
          <ac:cxnSpMkLst>
            <pc:docMk/>
            <pc:sldMk cId="3167809196" sldId="4288"/>
            <ac:cxnSpMk id="141" creationId="{38CDC14C-9346-4A25-AF25-38D648E55A7C}"/>
          </ac:cxnSpMkLst>
        </pc:cxnChg>
        <pc:cxnChg chg="add del mod">
          <ac:chgData name="Adeel Iqbal" userId="0d3e8424-7e1c-40fb-96d3-5ec11a62c8e3" providerId="ADAL" clId="{7689B12A-5F21-48BF-9A1F-D911574E4F87}" dt="2024-05-06T08:55:45.073" v="3289" actId="478"/>
          <ac:cxnSpMkLst>
            <pc:docMk/>
            <pc:sldMk cId="3167809196" sldId="4288"/>
            <ac:cxnSpMk id="155" creationId="{019DF451-96D0-46FD-BA5C-03B8C4BE79DE}"/>
          </ac:cxnSpMkLst>
        </pc:cxnChg>
        <pc:cxnChg chg="add del mod">
          <ac:chgData name="Adeel Iqbal" userId="0d3e8424-7e1c-40fb-96d3-5ec11a62c8e3" providerId="ADAL" clId="{7689B12A-5F21-48BF-9A1F-D911574E4F87}" dt="2024-05-06T08:55:46.369" v="3290" actId="478"/>
          <ac:cxnSpMkLst>
            <pc:docMk/>
            <pc:sldMk cId="3167809196" sldId="4288"/>
            <ac:cxnSpMk id="157" creationId="{11292ED4-592A-42E0-8549-EB42EC64BBF3}"/>
          </ac:cxnSpMkLst>
        </pc:cxnChg>
        <pc:cxnChg chg="add del mod">
          <ac:chgData name="Adeel Iqbal" userId="0d3e8424-7e1c-40fb-96d3-5ec11a62c8e3" providerId="ADAL" clId="{7689B12A-5F21-48BF-9A1F-D911574E4F87}" dt="2024-05-06T08:54:20.055" v="3116" actId="11529"/>
          <ac:cxnSpMkLst>
            <pc:docMk/>
            <pc:sldMk cId="3167809196" sldId="4288"/>
            <ac:cxnSpMk id="162" creationId="{E3B9D0B2-1E8B-42EA-95AE-A8B74255B8F1}"/>
          </ac:cxnSpMkLst>
        </pc:cxnChg>
        <pc:cxnChg chg="add del mod">
          <ac:chgData name="Adeel Iqbal" userId="0d3e8424-7e1c-40fb-96d3-5ec11a62c8e3" providerId="ADAL" clId="{7689B12A-5F21-48BF-9A1F-D911574E4F87}" dt="2024-05-06T08:54:37.700" v="3118" actId="11529"/>
          <ac:cxnSpMkLst>
            <pc:docMk/>
            <pc:sldMk cId="3167809196" sldId="4288"/>
            <ac:cxnSpMk id="164" creationId="{0BA8DFA5-E39F-464A-B3CA-251CB9AC8DEB}"/>
          </ac:cxnSpMkLst>
        </pc:cxnChg>
        <pc:cxnChg chg="add mod">
          <ac:chgData name="Adeel Iqbal" userId="0d3e8424-7e1c-40fb-96d3-5ec11a62c8e3" providerId="ADAL" clId="{7689B12A-5F21-48BF-9A1F-D911574E4F87}" dt="2024-05-06T09:09:26.118" v="3734" actId="14100"/>
          <ac:cxnSpMkLst>
            <pc:docMk/>
            <pc:sldMk cId="3167809196" sldId="4288"/>
            <ac:cxnSpMk id="165" creationId="{807EC551-0FB3-4FFA-A2A7-20F9F9BC5D3C}"/>
          </ac:cxnSpMkLst>
        </pc:cxnChg>
        <pc:cxnChg chg="add del mod">
          <ac:chgData name="Adeel Iqbal" userId="0d3e8424-7e1c-40fb-96d3-5ec11a62c8e3" providerId="ADAL" clId="{7689B12A-5F21-48BF-9A1F-D911574E4F87}" dt="2024-05-06T09:00:02.563" v="3447" actId="11529"/>
          <ac:cxnSpMkLst>
            <pc:docMk/>
            <pc:sldMk cId="3167809196" sldId="4288"/>
            <ac:cxnSpMk id="169" creationId="{E172A46A-C61E-4227-9110-905A4C4A9C2D}"/>
          </ac:cxnSpMkLst>
        </pc:cxnChg>
        <pc:cxnChg chg="add del mod">
          <ac:chgData name="Adeel Iqbal" userId="0d3e8424-7e1c-40fb-96d3-5ec11a62c8e3" providerId="ADAL" clId="{7689B12A-5F21-48BF-9A1F-D911574E4F87}" dt="2024-05-06T09:00:26.284" v="3454" actId="11529"/>
          <ac:cxnSpMkLst>
            <pc:docMk/>
            <pc:sldMk cId="3167809196" sldId="4288"/>
            <ac:cxnSpMk id="171" creationId="{FD0FE261-6615-45A8-8B80-E5019CF792CE}"/>
          </ac:cxnSpMkLst>
        </pc:cxnChg>
        <pc:cxnChg chg="add mod">
          <ac:chgData name="Adeel Iqbal" userId="0d3e8424-7e1c-40fb-96d3-5ec11a62c8e3" providerId="ADAL" clId="{7689B12A-5F21-48BF-9A1F-D911574E4F87}" dt="2024-05-06T09:10:11.727" v="3737" actId="1076"/>
          <ac:cxnSpMkLst>
            <pc:docMk/>
            <pc:sldMk cId="3167809196" sldId="4288"/>
            <ac:cxnSpMk id="173" creationId="{013C2ECD-8088-40AF-BE3F-F1755F6B79BD}"/>
          </ac:cxnSpMkLst>
        </pc:cxnChg>
        <pc:cxnChg chg="add del mod">
          <ac:chgData name="Adeel Iqbal" userId="0d3e8424-7e1c-40fb-96d3-5ec11a62c8e3" providerId="ADAL" clId="{7689B12A-5F21-48BF-9A1F-D911574E4F87}" dt="2024-05-06T09:01:16.155" v="3516" actId="478"/>
          <ac:cxnSpMkLst>
            <pc:docMk/>
            <pc:sldMk cId="3167809196" sldId="4288"/>
            <ac:cxnSpMk id="174" creationId="{31762B3F-D20A-4688-9AF8-487F152F9827}"/>
          </ac:cxnSpMkLst>
        </pc:cxnChg>
        <pc:cxnChg chg="add del mod">
          <ac:chgData name="Adeel Iqbal" userId="0d3e8424-7e1c-40fb-96d3-5ec11a62c8e3" providerId="ADAL" clId="{7689B12A-5F21-48BF-9A1F-D911574E4F87}" dt="2024-05-06T09:01:36.505" v="3518" actId="478"/>
          <ac:cxnSpMkLst>
            <pc:docMk/>
            <pc:sldMk cId="3167809196" sldId="4288"/>
            <ac:cxnSpMk id="176" creationId="{54C928A1-A5BA-43D4-830B-4742EF75314B}"/>
          </ac:cxnSpMkLst>
        </pc:cxnChg>
        <pc:cxnChg chg="add del mod">
          <ac:chgData name="Adeel Iqbal" userId="0d3e8424-7e1c-40fb-96d3-5ec11a62c8e3" providerId="ADAL" clId="{7689B12A-5F21-48BF-9A1F-D911574E4F87}" dt="2024-05-06T09:02:44.595" v="3609" actId="478"/>
          <ac:cxnSpMkLst>
            <pc:docMk/>
            <pc:sldMk cId="3167809196" sldId="4288"/>
            <ac:cxnSpMk id="177" creationId="{757B2029-5F8D-4B03-8364-27B194CD2A21}"/>
          </ac:cxnSpMkLst>
        </pc:cxnChg>
        <pc:cxnChg chg="add del mod">
          <ac:chgData name="Adeel Iqbal" userId="0d3e8424-7e1c-40fb-96d3-5ec11a62c8e3" providerId="ADAL" clId="{7689B12A-5F21-48BF-9A1F-D911574E4F87}" dt="2024-05-06T09:02:57.295" v="3611" actId="478"/>
          <ac:cxnSpMkLst>
            <pc:docMk/>
            <pc:sldMk cId="3167809196" sldId="4288"/>
            <ac:cxnSpMk id="181" creationId="{F6B20F71-5D8F-4C81-808C-35C7400D5D6D}"/>
          </ac:cxnSpMkLst>
        </pc:cxnChg>
        <pc:cxnChg chg="add mod">
          <ac:chgData name="Adeel Iqbal" userId="0d3e8424-7e1c-40fb-96d3-5ec11a62c8e3" providerId="ADAL" clId="{7689B12A-5F21-48BF-9A1F-D911574E4F87}" dt="2024-05-06T09:21:01.129" v="3894" actId="692"/>
          <ac:cxnSpMkLst>
            <pc:docMk/>
            <pc:sldMk cId="3167809196" sldId="4288"/>
            <ac:cxnSpMk id="183" creationId="{B6DC1272-53D6-401F-AEB4-659800FC7472}"/>
          </ac:cxnSpMkLst>
        </pc:cxnChg>
        <pc:cxnChg chg="add del mod">
          <ac:chgData name="Adeel Iqbal" userId="0d3e8424-7e1c-40fb-96d3-5ec11a62c8e3" providerId="ADAL" clId="{7689B12A-5F21-48BF-9A1F-D911574E4F87}" dt="2024-05-06T09:03:52.859" v="3618" actId="478"/>
          <ac:cxnSpMkLst>
            <pc:docMk/>
            <pc:sldMk cId="3167809196" sldId="4288"/>
            <ac:cxnSpMk id="185" creationId="{8475780C-2FDF-4007-8808-0AD9BF2B0301}"/>
          </ac:cxnSpMkLst>
        </pc:cxnChg>
        <pc:cxnChg chg="add mod">
          <ac:chgData name="Adeel Iqbal" userId="0d3e8424-7e1c-40fb-96d3-5ec11a62c8e3" providerId="ADAL" clId="{7689B12A-5F21-48BF-9A1F-D911574E4F87}" dt="2024-05-06T09:25:33.955" v="4035" actId="14100"/>
          <ac:cxnSpMkLst>
            <pc:docMk/>
            <pc:sldMk cId="3167809196" sldId="4288"/>
            <ac:cxnSpMk id="187" creationId="{368E398C-1509-4157-8A1D-E64D6FF17A8B}"/>
          </ac:cxnSpMkLst>
        </pc:cxnChg>
        <pc:cxnChg chg="add mod">
          <ac:chgData name="Adeel Iqbal" userId="0d3e8424-7e1c-40fb-96d3-5ec11a62c8e3" providerId="ADAL" clId="{7689B12A-5F21-48BF-9A1F-D911574E4F87}" dt="2024-05-06T09:22:15.405" v="3948" actId="14100"/>
          <ac:cxnSpMkLst>
            <pc:docMk/>
            <pc:sldMk cId="3167809196" sldId="4288"/>
            <ac:cxnSpMk id="189" creationId="{8B1CA952-EDE9-4CA6-BFD0-960B1434D570}"/>
          </ac:cxnSpMkLst>
        </pc:cxnChg>
        <pc:cxnChg chg="add mod">
          <ac:chgData name="Adeel Iqbal" userId="0d3e8424-7e1c-40fb-96d3-5ec11a62c8e3" providerId="ADAL" clId="{7689B12A-5F21-48BF-9A1F-D911574E4F87}" dt="2024-05-06T09:27:22.829" v="4036" actId="14100"/>
          <ac:cxnSpMkLst>
            <pc:docMk/>
            <pc:sldMk cId="3167809196" sldId="4288"/>
            <ac:cxnSpMk id="193" creationId="{48E61357-EF00-47B2-A54E-9A33BEF1842E}"/>
          </ac:cxnSpMkLst>
        </pc:cxnChg>
        <pc:cxnChg chg="add del mod">
          <ac:chgData name="Adeel Iqbal" userId="0d3e8424-7e1c-40fb-96d3-5ec11a62c8e3" providerId="ADAL" clId="{7689B12A-5F21-48BF-9A1F-D911574E4F87}" dt="2024-05-06T09:08:29.781" v="3723" actId="478"/>
          <ac:cxnSpMkLst>
            <pc:docMk/>
            <pc:sldMk cId="3167809196" sldId="4288"/>
            <ac:cxnSpMk id="195" creationId="{D29301EC-3156-498F-965E-5DF5D224CB90}"/>
          </ac:cxnSpMkLst>
        </pc:cxnChg>
        <pc:cxnChg chg="add mod">
          <ac:chgData name="Adeel Iqbal" userId="0d3e8424-7e1c-40fb-96d3-5ec11a62c8e3" providerId="ADAL" clId="{7689B12A-5F21-48BF-9A1F-D911574E4F87}" dt="2024-05-06T09:30:47.671" v="4065" actId="1076"/>
          <ac:cxnSpMkLst>
            <pc:docMk/>
            <pc:sldMk cId="3167809196" sldId="4288"/>
            <ac:cxnSpMk id="201" creationId="{88329055-F235-4C8D-8AAD-BB5CE1DAF822}"/>
          </ac:cxnSpMkLst>
        </pc:cxnChg>
      </pc:sldChg>
      <pc:sldChg chg="addSp delSp modSp add del">
        <pc:chgData name="Adeel Iqbal" userId="0d3e8424-7e1c-40fb-96d3-5ec11a62c8e3" providerId="ADAL" clId="{7689B12A-5F21-48BF-9A1F-D911574E4F87}" dt="2024-05-06T11:39:29.857" v="4684" actId="2696"/>
        <pc:sldMkLst>
          <pc:docMk/>
          <pc:sldMk cId="4142686872" sldId="4289"/>
        </pc:sldMkLst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7" creationId="{0ED9B44C-8EE7-3E26-076E-1651D678D43F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9" creationId="{30401AF1-1619-1AD2-99C9-2AA11005D462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12" creationId="{BF6772D9-DD42-3C0F-4816-6655D5110B6C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13" creationId="{C558009B-CDC7-EBE9-B951-944DB6840FFE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14" creationId="{20DB5F3E-00DE-71BA-6CD6-89013B70ACCC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15" creationId="{D2558B42-32E6-19CD-1192-1C93931C7D6B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16" creationId="{2C522B9E-5F0C-F687-8F72-9889362457C8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17" creationId="{175792B4-6649-AD96-D657-A46E9F77B369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18" creationId="{59333E82-C1B0-C1EF-2634-BE0D76D0FEA0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23" creationId="{63A67DBD-8D93-906F-1EA9-4CD578968777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25" creationId="{32DDB3E8-04A0-8521-B568-5BF9BF689192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26" creationId="{13840AD4-8F83-3738-BED7-7B6FCB1C8282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28" creationId="{FDAB3FE1-FB72-E02C-127E-465391F0208B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31" creationId="{CA94A289-DEEF-D7EB-8615-398696D4F697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33" creationId="{03B0E520-BAF6-3C2D-E708-B78265676A3B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35" creationId="{AAC6DD2F-987B-EE37-D7CD-9907A1B590A8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41" creationId="{ED2A742B-AEDD-C0BC-DE0E-21AE5AFA9F83}"/>
          </ac:spMkLst>
        </pc:spChg>
        <pc:spChg chg="add">
          <ac:chgData name="Adeel Iqbal" userId="0d3e8424-7e1c-40fb-96d3-5ec11a62c8e3" providerId="ADAL" clId="{7689B12A-5F21-48BF-9A1F-D911574E4F87}" dt="2024-05-06T10:22:01.714" v="4103"/>
          <ac:spMkLst>
            <pc:docMk/>
            <pc:sldMk cId="4142686872" sldId="4289"/>
            <ac:spMk id="76" creationId="{A8CDC498-0ECD-421C-8323-7109481D9AA4}"/>
          </ac:spMkLst>
        </pc:spChg>
        <pc:spChg chg="add">
          <ac:chgData name="Adeel Iqbal" userId="0d3e8424-7e1c-40fb-96d3-5ec11a62c8e3" providerId="ADAL" clId="{7689B12A-5F21-48BF-9A1F-D911574E4F87}" dt="2024-05-06T10:22:01.714" v="4103"/>
          <ac:spMkLst>
            <pc:docMk/>
            <pc:sldMk cId="4142686872" sldId="4289"/>
            <ac:spMk id="77" creationId="{CD85DE48-775A-4D76-AB80-8AAFAB488C9A}"/>
          </ac:spMkLst>
        </pc:spChg>
        <pc:spChg chg="add del mod topLvl">
          <ac:chgData name="Adeel Iqbal" userId="0d3e8424-7e1c-40fb-96d3-5ec11a62c8e3" providerId="ADAL" clId="{7689B12A-5F21-48BF-9A1F-D911574E4F87}" dt="2024-05-06T11:30:25.314" v="4328" actId="478"/>
          <ac:spMkLst>
            <pc:docMk/>
            <pc:sldMk cId="4142686872" sldId="4289"/>
            <ac:spMk id="79" creationId="{D60F9AB0-43CD-411F-8C3A-9CDB53A092EF}"/>
          </ac:spMkLst>
        </pc:spChg>
        <pc:spChg chg="add del mod topLvl">
          <ac:chgData name="Adeel Iqbal" userId="0d3e8424-7e1c-40fb-96d3-5ec11a62c8e3" providerId="ADAL" clId="{7689B12A-5F21-48BF-9A1F-D911574E4F87}" dt="2024-05-06T11:30:27.916" v="4329" actId="478"/>
          <ac:spMkLst>
            <pc:docMk/>
            <pc:sldMk cId="4142686872" sldId="4289"/>
            <ac:spMk id="80" creationId="{30841F8F-3583-48D2-BEBB-A4928DBC37E2}"/>
          </ac:spMkLst>
        </pc:spChg>
        <pc:spChg chg="add">
          <ac:chgData name="Adeel Iqbal" userId="0d3e8424-7e1c-40fb-96d3-5ec11a62c8e3" providerId="ADAL" clId="{7689B12A-5F21-48BF-9A1F-D911574E4F87}" dt="2024-05-06T10:39:28.343" v="4323"/>
          <ac:spMkLst>
            <pc:docMk/>
            <pc:sldMk cId="4142686872" sldId="4289"/>
            <ac:spMk id="82" creationId="{33511FD6-F9F3-47E5-AE99-D6A47812D1BF}"/>
          </ac:spMkLst>
        </pc:spChg>
        <pc:spChg chg="add mod">
          <ac:chgData name="Adeel Iqbal" userId="0d3e8424-7e1c-40fb-96d3-5ec11a62c8e3" providerId="ADAL" clId="{7689B12A-5F21-48BF-9A1F-D911574E4F87}" dt="2024-05-06T10:39:32.298" v="4325" actId="1076"/>
          <ac:spMkLst>
            <pc:docMk/>
            <pc:sldMk cId="4142686872" sldId="4289"/>
            <ac:spMk id="83" creationId="{6BFDC915-F48E-4D38-8FC6-FC1819F6BAE9}"/>
          </ac:spMkLst>
        </pc:spChg>
        <pc:spChg chg="add">
          <ac:chgData name="Adeel Iqbal" userId="0d3e8424-7e1c-40fb-96d3-5ec11a62c8e3" providerId="ADAL" clId="{7689B12A-5F21-48BF-9A1F-D911574E4F87}" dt="2024-05-06T11:30:40.537" v="4331"/>
          <ac:spMkLst>
            <pc:docMk/>
            <pc:sldMk cId="4142686872" sldId="4289"/>
            <ac:spMk id="89" creationId="{9F3179F0-3540-478E-93F0-0185ABA1895B}"/>
          </ac:spMkLst>
        </pc:spChg>
        <pc:spChg chg="add">
          <ac:chgData name="Adeel Iqbal" userId="0d3e8424-7e1c-40fb-96d3-5ec11a62c8e3" providerId="ADAL" clId="{7689B12A-5F21-48BF-9A1F-D911574E4F87}" dt="2024-05-06T11:30:40.537" v="4331"/>
          <ac:spMkLst>
            <pc:docMk/>
            <pc:sldMk cId="4142686872" sldId="4289"/>
            <ac:spMk id="90" creationId="{2C872F1E-2162-438B-916E-0E262B36F647}"/>
          </ac:spMkLst>
        </pc:spChg>
        <pc:spChg chg="add">
          <ac:chgData name="Adeel Iqbal" userId="0d3e8424-7e1c-40fb-96d3-5ec11a62c8e3" providerId="ADAL" clId="{7689B12A-5F21-48BF-9A1F-D911574E4F87}" dt="2024-05-06T11:30:40.537" v="4331"/>
          <ac:spMkLst>
            <pc:docMk/>
            <pc:sldMk cId="4142686872" sldId="4289"/>
            <ac:spMk id="91" creationId="{BBDD5D0E-D8FD-4127-9EE2-90363E35DA67}"/>
          </ac:spMkLst>
        </pc:spChg>
        <pc:spChg chg="add">
          <ac:chgData name="Adeel Iqbal" userId="0d3e8424-7e1c-40fb-96d3-5ec11a62c8e3" providerId="ADAL" clId="{7689B12A-5F21-48BF-9A1F-D911574E4F87}" dt="2024-05-06T11:30:40.537" v="4331"/>
          <ac:spMkLst>
            <pc:docMk/>
            <pc:sldMk cId="4142686872" sldId="4289"/>
            <ac:spMk id="92" creationId="{56D4BA39-F980-4B04-B54A-39E870E03A8E}"/>
          </ac:spMkLst>
        </pc:spChg>
        <pc:spChg chg="add">
          <ac:chgData name="Adeel Iqbal" userId="0d3e8424-7e1c-40fb-96d3-5ec11a62c8e3" providerId="ADAL" clId="{7689B12A-5F21-48BF-9A1F-D911574E4F87}" dt="2024-05-06T11:30:40.537" v="4331"/>
          <ac:spMkLst>
            <pc:docMk/>
            <pc:sldMk cId="4142686872" sldId="4289"/>
            <ac:spMk id="93" creationId="{1456C985-30FF-4806-AE89-90D29D2B506B}"/>
          </ac:spMkLst>
        </pc:spChg>
        <pc:spChg chg="add">
          <ac:chgData name="Adeel Iqbal" userId="0d3e8424-7e1c-40fb-96d3-5ec11a62c8e3" providerId="ADAL" clId="{7689B12A-5F21-48BF-9A1F-D911574E4F87}" dt="2024-05-06T11:30:40.537" v="4331"/>
          <ac:spMkLst>
            <pc:docMk/>
            <pc:sldMk cId="4142686872" sldId="4289"/>
            <ac:spMk id="94" creationId="{5F4AAD27-BCDB-46F2-9123-887013AAE78C}"/>
          </ac:spMkLst>
        </pc:spChg>
        <pc:spChg chg="add">
          <ac:chgData name="Adeel Iqbal" userId="0d3e8424-7e1c-40fb-96d3-5ec11a62c8e3" providerId="ADAL" clId="{7689B12A-5F21-48BF-9A1F-D911574E4F87}" dt="2024-05-06T11:30:40.537" v="4331"/>
          <ac:spMkLst>
            <pc:docMk/>
            <pc:sldMk cId="4142686872" sldId="4289"/>
            <ac:spMk id="95" creationId="{F29386BF-2EE1-4C0E-A7BF-02A84BB012CA}"/>
          </ac:spMkLst>
        </pc:spChg>
        <pc:spChg chg="add mod">
          <ac:chgData name="Adeel Iqbal" userId="0d3e8424-7e1c-40fb-96d3-5ec11a62c8e3" providerId="ADAL" clId="{7689B12A-5F21-48BF-9A1F-D911574E4F87}" dt="2024-05-06T11:30:51.294" v="4349" actId="20577"/>
          <ac:spMkLst>
            <pc:docMk/>
            <pc:sldMk cId="4142686872" sldId="4289"/>
            <ac:spMk id="96" creationId="{2E9DC391-8CB3-4C1A-B151-A93E1199F82F}"/>
          </ac:spMkLst>
        </pc:spChg>
        <pc:spChg chg="del">
          <ac:chgData name="Adeel Iqbal" userId="0d3e8424-7e1c-40fb-96d3-5ec11a62c8e3" providerId="ADAL" clId="{7689B12A-5F21-48BF-9A1F-D911574E4F87}" dt="2024-05-06T10:08:07.287" v="4073" actId="478"/>
          <ac:spMkLst>
            <pc:docMk/>
            <pc:sldMk cId="4142686872" sldId="4289"/>
            <ac:spMk id="145" creationId="{C4D40B9E-9D91-4B00-8B02-D5376B4EB49C}"/>
          </ac:spMkLst>
        </pc:spChg>
        <pc:grpChg chg="del">
          <ac:chgData name="Adeel Iqbal" userId="0d3e8424-7e1c-40fb-96d3-5ec11a62c8e3" providerId="ADAL" clId="{7689B12A-5F21-48BF-9A1F-D911574E4F87}" dt="2024-05-06T10:08:07.287" v="4073" actId="478"/>
          <ac:grpSpMkLst>
            <pc:docMk/>
            <pc:sldMk cId="4142686872" sldId="4289"/>
            <ac:grpSpMk id="19" creationId="{048CA7B0-F498-C5E7-8683-BEDDEAB6B126}"/>
          </ac:grpSpMkLst>
        </pc:grpChg>
        <pc:grpChg chg="del">
          <ac:chgData name="Adeel Iqbal" userId="0d3e8424-7e1c-40fb-96d3-5ec11a62c8e3" providerId="ADAL" clId="{7689B12A-5F21-48BF-9A1F-D911574E4F87}" dt="2024-05-06T10:08:07.287" v="4073" actId="478"/>
          <ac:grpSpMkLst>
            <pc:docMk/>
            <pc:sldMk cId="4142686872" sldId="4289"/>
            <ac:grpSpMk id="47" creationId="{2077CEB9-7C95-4D96-9C26-92FB569A94AC}"/>
          </ac:grpSpMkLst>
        </pc:grpChg>
        <pc:grpChg chg="del">
          <ac:chgData name="Adeel Iqbal" userId="0d3e8424-7e1c-40fb-96d3-5ec11a62c8e3" providerId="ADAL" clId="{7689B12A-5F21-48BF-9A1F-D911574E4F87}" dt="2024-05-06T10:08:07.287" v="4073" actId="478"/>
          <ac:grpSpMkLst>
            <pc:docMk/>
            <pc:sldMk cId="4142686872" sldId="4289"/>
            <ac:grpSpMk id="50" creationId="{1ABFF958-8B06-493E-903D-3F31C307DCB4}"/>
          </ac:grpSpMkLst>
        </pc:grpChg>
        <pc:grpChg chg="del">
          <ac:chgData name="Adeel Iqbal" userId="0d3e8424-7e1c-40fb-96d3-5ec11a62c8e3" providerId="ADAL" clId="{7689B12A-5F21-48BF-9A1F-D911574E4F87}" dt="2024-05-06T10:08:07.287" v="4073" actId="478"/>
          <ac:grpSpMkLst>
            <pc:docMk/>
            <pc:sldMk cId="4142686872" sldId="4289"/>
            <ac:grpSpMk id="54" creationId="{7293D31A-D78F-45AF-A882-6A9C0FFE0CD6}"/>
          </ac:grpSpMkLst>
        </pc:grpChg>
        <pc:grpChg chg="del">
          <ac:chgData name="Adeel Iqbal" userId="0d3e8424-7e1c-40fb-96d3-5ec11a62c8e3" providerId="ADAL" clId="{7689B12A-5F21-48BF-9A1F-D911574E4F87}" dt="2024-05-06T10:08:07.287" v="4073" actId="478"/>
          <ac:grpSpMkLst>
            <pc:docMk/>
            <pc:sldMk cId="4142686872" sldId="4289"/>
            <ac:grpSpMk id="57" creationId="{C20B2EE2-1181-4658-B866-4050BCB041A5}"/>
          </ac:grpSpMkLst>
        </pc:grpChg>
        <pc:grpChg chg="del">
          <ac:chgData name="Adeel Iqbal" userId="0d3e8424-7e1c-40fb-96d3-5ec11a62c8e3" providerId="ADAL" clId="{7689B12A-5F21-48BF-9A1F-D911574E4F87}" dt="2024-05-06T10:08:07.287" v="4073" actId="478"/>
          <ac:grpSpMkLst>
            <pc:docMk/>
            <pc:sldMk cId="4142686872" sldId="4289"/>
            <ac:grpSpMk id="60" creationId="{963B443E-DFEF-4FBF-A264-95731A4C0EA3}"/>
          </ac:grpSpMkLst>
        </pc:grpChg>
        <pc:grpChg chg="del">
          <ac:chgData name="Adeel Iqbal" userId="0d3e8424-7e1c-40fb-96d3-5ec11a62c8e3" providerId="ADAL" clId="{7689B12A-5F21-48BF-9A1F-D911574E4F87}" dt="2024-05-06T10:08:07.287" v="4073" actId="478"/>
          <ac:grpSpMkLst>
            <pc:docMk/>
            <pc:sldMk cId="4142686872" sldId="4289"/>
            <ac:grpSpMk id="65" creationId="{C742CE17-5C27-4280-852D-D278860484B7}"/>
          </ac:grpSpMkLst>
        </pc:grpChg>
        <pc:grpChg chg="del">
          <ac:chgData name="Adeel Iqbal" userId="0d3e8424-7e1c-40fb-96d3-5ec11a62c8e3" providerId="ADAL" clId="{7689B12A-5F21-48BF-9A1F-D911574E4F87}" dt="2024-05-06T10:08:07.287" v="4073" actId="478"/>
          <ac:grpSpMkLst>
            <pc:docMk/>
            <pc:sldMk cId="4142686872" sldId="4289"/>
            <ac:grpSpMk id="69" creationId="{7B7670C1-913C-44AE-A3B6-56391F53E247}"/>
          </ac:grpSpMkLst>
        </pc:grpChg>
        <pc:grpChg chg="del">
          <ac:chgData name="Adeel Iqbal" userId="0d3e8424-7e1c-40fb-96d3-5ec11a62c8e3" providerId="ADAL" clId="{7689B12A-5F21-48BF-9A1F-D911574E4F87}" dt="2024-05-06T10:08:07.287" v="4073" actId="478"/>
          <ac:grpSpMkLst>
            <pc:docMk/>
            <pc:sldMk cId="4142686872" sldId="4289"/>
            <ac:grpSpMk id="72" creationId="{D308BBBB-EF56-4B13-8D4D-02039DC3D7B2}"/>
          </ac:grpSpMkLst>
        </pc:grpChg>
        <pc:grpChg chg="add del mod">
          <ac:chgData name="Adeel Iqbal" userId="0d3e8424-7e1c-40fb-96d3-5ec11a62c8e3" providerId="ADAL" clId="{7689B12A-5F21-48BF-9A1F-D911574E4F87}" dt="2024-05-06T10:38:59.089" v="4297" actId="478"/>
          <ac:grpSpMkLst>
            <pc:docMk/>
            <pc:sldMk cId="4142686872" sldId="4289"/>
            <ac:grpSpMk id="75" creationId="{3B8D1B9C-3561-4FF6-8A73-3076A2E209B1}"/>
          </ac:grpSpMkLst>
        </pc:grpChg>
        <pc:grpChg chg="add del mod">
          <ac:chgData name="Adeel Iqbal" userId="0d3e8424-7e1c-40fb-96d3-5ec11a62c8e3" providerId="ADAL" clId="{7689B12A-5F21-48BF-9A1F-D911574E4F87}" dt="2024-05-06T11:30:25.314" v="4328" actId="478"/>
          <ac:grpSpMkLst>
            <pc:docMk/>
            <pc:sldMk cId="4142686872" sldId="4289"/>
            <ac:grpSpMk id="78" creationId="{6D680214-9F5D-4197-B488-3AF60E3E9A93}"/>
          </ac:grpSpMkLst>
        </pc:grpChg>
        <pc:grpChg chg="add mod">
          <ac:chgData name="Adeel Iqbal" userId="0d3e8424-7e1c-40fb-96d3-5ec11a62c8e3" providerId="ADAL" clId="{7689B12A-5F21-48BF-9A1F-D911574E4F87}" dt="2024-05-06T10:39:32.806" v="4326"/>
          <ac:grpSpMkLst>
            <pc:docMk/>
            <pc:sldMk cId="4142686872" sldId="4289"/>
            <ac:grpSpMk id="81" creationId="{C07C4C49-A46B-4113-AA89-54BD7259A647}"/>
          </ac:grpSpMkLst>
        </pc:grpChg>
        <pc:grpChg chg="add del mod">
          <ac:chgData name="Adeel Iqbal" userId="0d3e8424-7e1c-40fb-96d3-5ec11a62c8e3" providerId="ADAL" clId="{7689B12A-5F21-48BF-9A1F-D911574E4F87}" dt="2024-05-06T11:31:45.176" v="4350" actId="478"/>
          <ac:grpSpMkLst>
            <pc:docMk/>
            <pc:sldMk cId="4142686872" sldId="4289"/>
            <ac:grpSpMk id="84" creationId="{5F019AA7-F68E-4295-83BF-2740EF24D73E}"/>
          </ac:grpSpMkLst>
        </pc:grpChg>
        <pc:grpChg chg="add del mod">
          <ac:chgData name="Adeel Iqbal" userId="0d3e8424-7e1c-40fb-96d3-5ec11a62c8e3" providerId="ADAL" clId="{7689B12A-5F21-48BF-9A1F-D911574E4F87}" dt="2024-05-06T11:31:48.411" v="4351" actId="478"/>
          <ac:grpSpMkLst>
            <pc:docMk/>
            <pc:sldMk cId="4142686872" sldId="4289"/>
            <ac:grpSpMk id="85" creationId="{1E371758-D5CA-44FB-9396-1257D57076EA}"/>
          </ac:grpSpMkLst>
        </pc:grpChg>
        <pc:grpChg chg="add del mod">
          <ac:chgData name="Adeel Iqbal" userId="0d3e8424-7e1c-40fb-96d3-5ec11a62c8e3" providerId="ADAL" clId="{7689B12A-5F21-48BF-9A1F-D911574E4F87}" dt="2024-05-06T11:31:48.411" v="4351" actId="478"/>
          <ac:grpSpMkLst>
            <pc:docMk/>
            <pc:sldMk cId="4142686872" sldId="4289"/>
            <ac:grpSpMk id="86" creationId="{A57352AE-BCF1-4872-B4A0-3A2AE39C6BE2}"/>
          </ac:grpSpMkLst>
        </pc:grpChg>
        <pc:grpChg chg="add del mod">
          <ac:chgData name="Adeel Iqbal" userId="0d3e8424-7e1c-40fb-96d3-5ec11a62c8e3" providerId="ADAL" clId="{7689B12A-5F21-48BF-9A1F-D911574E4F87}" dt="2024-05-06T11:31:48.411" v="4351" actId="478"/>
          <ac:grpSpMkLst>
            <pc:docMk/>
            <pc:sldMk cId="4142686872" sldId="4289"/>
            <ac:grpSpMk id="87" creationId="{A8F383CF-4AF1-4E40-A24B-6E27F8B10373}"/>
          </ac:grpSpMkLst>
        </pc:grpChg>
        <pc:grpChg chg="del">
          <ac:chgData name="Adeel Iqbal" userId="0d3e8424-7e1c-40fb-96d3-5ec11a62c8e3" providerId="ADAL" clId="{7689B12A-5F21-48BF-9A1F-D911574E4F87}" dt="2024-05-06T10:08:07.287" v="4073" actId="478"/>
          <ac:grpSpMkLst>
            <pc:docMk/>
            <pc:sldMk cId="4142686872" sldId="4289"/>
            <ac:grpSpMk id="227" creationId="{7C17CD6E-A7F5-4735-9921-FB64C73A84C5}"/>
          </ac:grpSpMkLst>
        </pc:grpChg>
        <pc:graphicFrameChg chg="add del mod">
          <ac:chgData name="Adeel Iqbal" userId="0d3e8424-7e1c-40fb-96d3-5ec11a62c8e3" providerId="ADAL" clId="{7689B12A-5F21-48BF-9A1F-D911574E4F87}" dt="2024-05-06T10:21:22.803" v="4097" actId="1032"/>
          <ac:graphicFrameMkLst>
            <pc:docMk/>
            <pc:sldMk cId="4142686872" sldId="4289"/>
            <ac:graphicFrameMk id="2" creationId="{36B9D4B6-9C66-4BC6-81A1-A11BE4B97DF4}"/>
          </ac:graphicFrameMkLst>
        </pc:graphicFrameChg>
        <pc:graphicFrameChg chg="add mod">
          <ac:chgData name="Adeel Iqbal" userId="0d3e8424-7e1c-40fb-96d3-5ec11a62c8e3" providerId="ADAL" clId="{7689B12A-5F21-48BF-9A1F-D911574E4F87}" dt="2024-05-06T11:34:27.542" v="4478"/>
          <ac:graphicFrameMkLst>
            <pc:docMk/>
            <pc:sldMk cId="4142686872" sldId="4289"/>
            <ac:graphicFrameMk id="3" creationId="{564E5ED7-AD2A-4F55-B753-E0C9057CBAC4}"/>
          </ac:graphicFrameMkLst>
        </pc:graphicFrameChg>
        <pc:picChg chg="mod">
          <ac:chgData name="Adeel Iqbal" userId="0d3e8424-7e1c-40fb-96d3-5ec11a62c8e3" providerId="ADAL" clId="{7689B12A-5F21-48BF-9A1F-D911574E4F87}" dt="2024-05-06T10:21:44.815" v="4101" actId="1076"/>
          <ac:picMkLst>
            <pc:docMk/>
            <pc:sldMk cId="4142686872" sldId="4289"/>
            <ac:picMk id="8" creationId="{B22E8F92-40D7-88AF-180E-93C30E4047F7}"/>
          </ac:picMkLst>
        </pc:picChg>
        <pc:picChg chg="del">
          <ac:chgData name="Adeel Iqbal" userId="0d3e8424-7e1c-40fb-96d3-5ec11a62c8e3" providerId="ADAL" clId="{7689B12A-5F21-48BF-9A1F-D911574E4F87}" dt="2024-05-06T10:08:07.287" v="4073" actId="478"/>
          <ac:picMkLst>
            <pc:docMk/>
            <pc:sldMk cId="4142686872" sldId="4289"/>
            <ac:picMk id="42" creationId="{3A27AB75-4528-AA00-1A09-A44675124A5A}"/>
          </ac:picMkLst>
        </pc:picChg>
        <pc:picChg chg="del">
          <ac:chgData name="Adeel Iqbal" userId="0d3e8424-7e1c-40fb-96d3-5ec11a62c8e3" providerId="ADAL" clId="{7689B12A-5F21-48BF-9A1F-D911574E4F87}" dt="2024-05-06T10:08:07.287" v="4073" actId="478"/>
          <ac:picMkLst>
            <pc:docMk/>
            <pc:sldMk cId="4142686872" sldId="4289"/>
            <ac:picMk id="43" creationId="{D211B5CB-4764-24B0-FFE7-6D3F67AAA2EF}"/>
          </ac:picMkLst>
        </pc:picChg>
        <pc:cxnChg chg="del">
          <ac:chgData name="Adeel Iqbal" userId="0d3e8424-7e1c-40fb-96d3-5ec11a62c8e3" providerId="ADAL" clId="{7689B12A-5F21-48BF-9A1F-D911574E4F87}" dt="2024-05-06T10:08:07.287" v="4073" actId="478"/>
          <ac:cxnSpMkLst>
            <pc:docMk/>
            <pc:sldMk cId="4142686872" sldId="4289"/>
            <ac:cxnSpMk id="88" creationId="{344B1DCC-36F1-4120-A80C-EA1A5388B770}"/>
          </ac:cxnSpMkLst>
        </pc:cxnChg>
        <pc:cxnChg chg="del">
          <ac:chgData name="Adeel Iqbal" userId="0d3e8424-7e1c-40fb-96d3-5ec11a62c8e3" providerId="ADAL" clId="{7689B12A-5F21-48BF-9A1F-D911574E4F87}" dt="2024-05-06T10:08:07.287" v="4073" actId="478"/>
          <ac:cxnSpMkLst>
            <pc:docMk/>
            <pc:sldMk cId="4142686872" sldId="4289"/>
            <ac:cxnSpMk id="118" creationId="{9CA6560B-896D-411B-9EDF-036A69BE10D5}"/>
          </ac:cxnSpMkLst>
        </pc:cxnChg>
        <pc:cxnChg chg="del mod">
          <ac:chgData name="Adeel Iqbal" userId="0d3e8424-7e1c-40fb-96d3-5ec11a62c8e3" providerId="ADAL" clId="{7689B12A-5F21-48BF-9A1F-D911574E4F87}" dt="2024-05-06T10:08:07.287" v="4073" actId="478"/>
          <ac:cxnSpMkLst>
            <pc:docMk/>
            <pc:sldMk cId="4142686872" sldId="4289"/>
            <ac:cxnSpMk id="165" creationId="{807EC551-0FB3-4FFA-A2A7-20F9F9BC5D3C}"/>
          </ac:cxnSpMkLst>
        </pc:cxnChg>
        <pc:cxnChg chg="del">
          <ac:chgData name="Adeel Iqbal" userId="0d3e8424-7e1c-40fb-96d3-5ec11a62c8e3" providerId="ADAL" clId="{7689B12A-5F21-48BF-9A1F-D911574E4F87}" dt="2024-05-06T10:08:07.287" v="4073" actId="478"/>
          <ac:cxnSpMkLst>
            <pc:docMk/>
            <pc:sldMk cId="4142686872" sldId="4289"/>
            <ac:cxnSpMk id="173" creationId="{013C2ECD-8088-40AF-BE3F-F1755F6B79BD}"/>
          </ac:cxnSpMkLst>
        </pc:cxnChg>
        <pc:cxnChg chg="del mod">
          <ac:chgData name="Adeel Iqbal" userId="0d3e8424-7e1c-40fb-96d3-5ec11a62c8e3" providerId="ADAL" clId="{7689B12A-5F21-48BF-9A1F-D911574E4F87}" dt="2024-05-06T10:08:07.287" v="4073" actId="478"/>
          <ac:cxnSpMkLst>
            <pc:docMk/>
            <pc:sldMk cId="4142686872" sldId="4289"/>
            <ac:cxnSpMk id="183" creationId="{B6DC1272-53D6-401F-AEB4-659800FC7472}"/>
          </ac:cxnSpMkLst>
        </pc:cxnChg>
        <pc:cxnChg chg="del mod">
          <ac:chgData name="Adeel Iqbal" userId="0d3e8424-7e1c-40fb-96d3-5ec11a62c8e3" providerId="ADAL" clId="{7689B12A-5F21-48BF-9A1F-D911574E4F87}" dt="2024-05-06T10:08:07.287" v="4073" actId="478"/>
          <ac:cxnSpMkLst>
            <pc:docMk/>
            <pc:sldMk cId="4142686872" sldId="4289"/>
            <ac:cxnSpMk id="187" creationId="{368E398C-1509-4157-8A1D-E64D6FF17A8B}"/>
          </ac:cxnSpMkLst>
        </pc:cxnChg>
        <pc:cxnChg chg="del mod">
          <ac:chgData name="Adeel Iqbal" userId="0d3e8424-7e1c-40fb-96d3-5ec11a62c8e3" providerId="ADAL" clId="{7689B12A-5F21-48BF-9A1F-D911574E4F87}" dt="2024-05-06T10:08:07.287" v="4073" actId="478"/>
          <ac:cxnSpMkLst>
            <pc:docMk/>
            <pc:sldMk cId="4142686872" sldId="4289"/>
            <ac:cxnSpMk id="189" creationId="{8B1CA952-EDE9-4CA6-BFD0-960B1434D570}"/>
          </ac:cxnSpMkLst>
        </pc:cxnChg>
        <pc:cxnChg chg="del">
          <ac:chgData name="Adeel Iqbal" userId="0d3e8424-7e1c-40fb-96d3-5ec11a62c8e3" providerId="ADAL" clId="{7689B12A-5F21-48BF-9A1F-D911574E4F87}" dt="2024-05-06T10:08:07.287" v="4073" actId="478"/>
          <ac:cxnSpMkLst>
            <pc:docMk/>
            <pc:sldMk cId="4142686872" sldId="4289"/>
            <ac:cxnSpMk id="193" creationId="{48E61357-EF00-47B2-A54E-9A33BEF1842E}"/>
          </ac:cxnSpMkLst>
        </pc:cxnChg>
        <pc:cxnChg chg="del">
          <ac:chgData name="Adeel Iqbal" userId="0d3e8424-7e1c-40fb-96d3-5ec11a62c8e3" providerId="ADAL" clId="{7689B12A-5F21-48BF-9A1F-D911574E4F87}" dt="2024-05-06T10:08:07.287" v="4073" actId="478"/>
          <ac:cxnSpMkLst>
            <pc:docMk/>
            <pc:sldMk cId="4142686872" sldId="4289"/>
            <ac:cxnSpMk id="201" creationId="{88329055-F235-4C8D-8AAD-BB5CE1DAF822}"/>
          </ac:cxnSpMkLst>
        </pc:cxnChg>
      </pc:sldChg>
      <pc:sldChg chg="addSp delSp modSp add">
        <pc:chgData name="Adeel Iqbal" userId="0d3e8424-7e1c-40fb-96d3-5ec11a62c8e3" providerId="ADAL" clId="{7689B12A-5F21-48BF-9A1F-D911574E4F87}" dt="2024-05-06T12:12:13.448" v="5394" actId="1076"/>
        <pc:sldMkLst>
          <pc:docMk/>
          <pc:sldMk cId="4018490937" sldId="4290"/>
        </pc:sldMkLst>
        <pc:graphicFrameChg chg="add del mod">
          <ac:chgData name="Adeel Iqbal" userId="0d3e8424-7e1c-40fb-96d3-5ec11a62c8e3" providerId="ADAL" clId="{7689B12A-5F21-48BF-9A1F-D911574E4F87}" dt="2024-05-06T11:32:37.200" v="4362" actId="478"/>
          <ac:graphicFrameMkLst>
            <pc:docMk/>
            <pc:sldMk cId="4018490937" sldId="4290"/>
            <ac:graphicFrameMk id="2" creationId="{72321500-B7F7-41FA-9B4C-64AC20E6A4A2}"/>
          </ac:graphicFrameMkLst>
        </pc:graphicFrameChg>
        <pc:graphicFrameChg chg="del">
          <ac:chgData name="Adeel Iqbal" userId="0d3e8424-7e1c-40fb-96d3-5ec11a62c8e3" providerId="ADAL" clId="{7689B12A-5F21-48BF-9A1F-D911574E4F87}" dt="2024-05-06T11:32:10.521" v="4357" actId="478"/>
          <ac:graphicFrameMkLst>
            <pc:docMk/>
            <pc:sldMk cId="4018490937" sldId="4290"/>
            <ac:graphicFrameMk id="3" creationId="{564E5ED7-AD2A-4F55-B753-E0C9057CBAC4}"/>
          </ac:graphicFrameMkLst>
        </pc:graphicFrameChg>
        <pc:graphicFrameChg chg="add del mod">
          <ac:chgData name="Adeel Iqbal" userId="0d3e8424-7e1c-40fb-96d3-5ec11a62c8e3" providerId="ADAL" clId="{7689B12A-5F21-48BF-9A1F-D911574E4F87}" dt="2024-05-06T11:32:51.288" v="4365" actId="478"/>
          <ac:graphicFrameMkLst>
            <pc:docMk/>
            <pc:sldMk cId="4018490937" sldId="4290"/>
            <ac:graphicFrameMk id="7" creationId="{D6B23431-6193-40F0-87C8-47306ED3B4E9}"/>
          </ac:graphicFrameMkLst>
        </pc:graphicFrameChg>
        <pc:graphicFrameChg chg="add del mod">
          <ac:chgData name="Adeel Iqbal" userId="0d3e8424-7e1c-40fb-96d3-5ec11a62c8e3" providerId="ADAL" clId="{7689B12A-5F21-48BF-9A1F-D911574E4F87}" dt="2024-05-06T11:33:14.912" v="4367" actId="1032"/>
          <ac:graphicFrameMkLst>
            <pc:docMk/>
            <pc:sldMk cId="4018490937" sldId="4290"/>
            <ac:graphicFrameMk id="9" creationId="{534E5BA1-E91C-4635-8083-C18447D4057B}"/>
          </ac:graphicFrameMkLst>
        </pc:graphicFrameChg>
        <pc:graphicFrameChg chg="add mod">
          <ac:chgData name="Adeel Iqbal" userId="0d3e8424-7e1c-40fb-96d3-5ec11a62c8e3" providerId="ADAL" clId="{7689B12A-5F21-48BF-9A1F-D911574E4F87}" dt="2024-05-06T12:12:13.448" v="5394" actId="1076"/>
          <ac:graphicFrameMkLst>
            <pc:docMk/>
            <pc:sldMk cId="4018490937" sldId="4290"/>
            <ac:graphicFrameMk id="12" creationId="{7C7C7AFE-1C29-43B6-BAE7-C1BFFB6D0F98}"/>
          </ac:graphicFrameMkLst>
        </pc:graphicFrameChg>
      </pc:sldChg>
      <pc:sldChg chg="delSp add del">
        <pc:chgData name="Adeel Iqbal" userId="0d3e8424-7e1c-40fb-96d3-5ec11a62c8e3" providerId="ADAL" clId="{7689B12A-5F21-48BF-9A1F-D911574E4F87}" dt="2024-05-06T11:48:34.709" v="4752" actId="2696"/>
        <pc:sldMkLst>
          <pc:docMk/>
          <pc:sldMk cId="2713296246" sldId="4291"/>
        </pc:sldMkLst>
        <pc:graphicFrameChg chg="del">
          <ac:chgData name="Adeel Iqbal" userId="0d3e8424-7e1c-40fb-96d3-5ec11a62c8e3" providerId="ADAL" clId="{7689B12A-5F21-48BF-9A1F-D911574E4F87}" dt="2024-05-06T11:40:51.074" v="4702" actId="478"/>
          <ac:graphicFrameMkLst>
            <pc:docMk/>
            <pc:sldMk cId="2713296246" sldId="4291"/>
            <ac:graphicFrameMk id="12" creationId="{7C7C7AFE-1C29-43B6-BAE7-C1BFFB6D0F98}"/>
          </ac:graphicFrameMkLst>
        </pc:graphicFrameChg>
      </pc:sldChg>
      <pc:sldChg chg="modSp add">
        <pc:chgData name="Adeel Iqbal" userId="0d3e8424-7e1c-40fb-96d3-5ec11a62c8e3" providerId="ADAL" clId="{7689B12A-5F21-48BF-9A1F-D911574E4F87}" dt="2024-05-06T12:30:26.256" v="5653"/>
        <pc:sldMkLst>
          <pc:docMk/>
          <pc:sldMk cId="1578928646" sldId="4292"/>
        </pc:sldMkLst>
        <pc:spChg chg="mod">
          <ac:chgData name="Adeel Iqbal" userId="0d3e8424-7e1c-40fb-96d3-5ec11a62c8e3" providerId="ADAL" clId="{7689B12A-5F21-48BF-9A1F-D911574E4F87}" dt="2024-05-06T12:30:26.256" v="5653"/>
          <ac:spMkLst>
            <pc:docMk/>
            <pc:sldMk cId="1578928646" sldId="4292"/>
            <ac:spMk id="4" creationId="{9F7C49C8-4B72-CC56-991D-881384B9C757}"/>
          </ac:spMkLst>
        </pc:spChg>
        <pc:graphicFrameChg chg="mod">
          <ac:chgData name="Adeel Iqbal" userId="0d3e8424-7e1c-40fb-96d3-5ec11a62c8e3" providerId="ADAL" clId="{7689B12A-5F21-48BF-9A1F-D911574E4F87}" dt="2024-05-06T12:11:46.713" v="5392"/>
          <ac:graphicFrameMkLst>
            <pc:docMk/>
            <pc:sldMk cId="1578928646" sldId="4292"/>
            <ac:graphicFrameMk id="12" creationId="{7C7C7AFE-1C29-43B6-BAE7-C1BFFB6D0F98}"/>
          </ac:graphicFrameMkLst>
        </pc:graphicFrameChg>
      </pc:sldChg>
      <pc:sldChg chg="modSp add del">
        <pc:chgData name="Adeel Iqbal" userId="0d3e8424-7e1c-40fb-96d3-5ec11a62c8e3" providerId="ADAL" clId="{7689B12A-5F21-48BF-9A1F-D911574E4F87}" dt="2024-05-06T12:42:19.423" v="5993" actId="2696"/>
        <pc:sldMkLst>
          <pc:docMk/>
          <pc:sldMk cId="2972056965" sldId="4337"/>
        </pc:sldMkLst>
        <pc:picChg chg="mod">
          <ac:chgData name="Adeel Iqbal" userId="0d3e8424-7e1c-40fb-96d3-5ec11a62c8e3" providerId="ADAL" clId="{7689B12A-5F21-48BF-9A1F-D911574E4F87}" dt="2024-05-06T12:40:57.002" v="5912" actId="1076"/>
          <ac:picMkLst>
            <pc:docMk/>
            <pc:sldMk cId="2972056965" sldId="4337"/>
            <ac:picMk id="9" creationId="{58F40DF2-8DD3-4677-9210-D1328D7B3CE4}"/>
          </ac:picMkLst>
        </pc:picChg>
      </pc:sldChg>
      <pc:sldChg chg="addSp delSp modSp add del modAnim">
        <pc:chgData name="Adeel Iqbal" userId="0d3e8424-7e1c-40fb-96d3-5ec11a62c8e3" providerId="ADAL" clId="{7689B12A-5F21-48BF-9A1F-D911574E4F87}" dt="2024-05-06T12:29:33.135" v="5646" actId="2696"/>
        <pc:sldMkLst>
          <pc:docMk/>
          <pc:sldMk cId="3812949114" sldId="4534"/>
        </pc:sldMkLst>
        <pc:spChg chg="del">
          <ac:chgData name="Adeel Iqbal" userId="0d3e8424-7e1c-40fb-96d3-5ec11a62c8e3" providerId="ADAL" clId="{7689B12A-5F21-48BF-9A1F-D911574E4F87}" dt="2024-05-06T12:26:05.811" v="5443" actId="478"/>
          <ac:spMkLst>
            <pc:docMk/>
            <pc:sldMk cId="3812949114" sldId="4534"/>
            <ac:spMk id="9" creationId="{E91C0F4B-E140-4DD4-BE6E-B8336C9E7ABC}"/>
          </ac:spMkLst>
        </pc:spChg>
        <pc:grpChg chg="del">
          <ac:chgData name="Adeel Iqbal" userId="0d3e8424-7e1c-40fb-96d3-5ec11a62c8e3" providerId="ADAL" clId="{7689B12A-5F21-48BF-9A1F-D911574E4F87}" dt="2024-05-06T12:25:55.471" v="5441" actId="165"/>
          <ac:grpSpMkLst>
            <pc:docMk/>
            <pc:sldMk cId="3812949114" sldId="4534"/>
            <ac:grpSpMk id="12" creationId="{DCDA203C-6751-490D-B181-2F8785E8BD56}"/>
          </ac:grpSpMkLst>
        </pc:grpChg>
        <pc:grpChg chg="add mod">
          <ac:chgData name="Adeel Iqbal" userId="0d3e8424-7e1c-40fb-96d3-5ec11a62c8e3" providerId="ADAL" clId="{7689B12A-5F21-48BF-9A1F-D911574E4F87}" dt="2024-05-06T12:27:07.124" v="5457" actId="164"/>
          <ac:grpSpMkLst>
            <pc:docMk/>
            <pc:sldMk cId="3812949114" sldId="4534"/>
            <ac:grpSpMk id="14" creationId="{9A7C3BB7-7737-42BF-B0B7-FFDE1AE69829}"/>
          </ac:grpSpMkLst>
        </pc:grpChg>
        <pc:picChg chg="del mod topLvl">
          <ac:chgData name="Adeel Iqbal" userId="0d3e8424-7e1c-40fb-96d3-5ec11a62c8e3" providerId="ADAL" clId="{7689B12A-5F21-48BF-9A1F-D911574E4F87}" dt="2024-05-06T12:25:59.024" v="5442" actId="478"/>
          <ac:picMkLst>
            <pc:docMk/>
            <pc:sldMk cId="3812949114" sldId="4534"/>
            <ac:picMk id="2" creationId="{1B4A87C2-4E16-4863-97CD-1C332ECA0349}"/>
          </ac:picMkLst>
        </pc:picChg>
        <pc:picChg chg="mod topLvl">
          <ac:chgData name="Adeel Iqbal" userId="0d3e8424-7e1c-40fb-96d3-5ec11a62c8e3" providerId="ADAL" clId="{7689B12A-5F21-48BF-9A1F-D911574E4F87}" dt="2024-05-06T12:27:07.124" v="5457" actId="164"/>
          <ac:picMkLst>
            <pc:docMk/>
            <pc:sldMk cId="3812949114" sldId="4534"/>
            <ac:picMk id="3" creationId="{15ADD0C4-D2AA-4C28-A790-3C67E1E0606E}"/>
          </ac:picMkLst>
        </pc:picChg>
        <pc:picChg chg="add mod">
          <ac:chgData name="Adeel Iqbal" userId="0d3e8424-7e1c-40fb-96d3-5ec11a62c8e3" providerId="ADAL" clId="{7689B12A-5F21-48BF-9A1F-D911574E4F87}" dt="2024-05-06T12:27:07.124" v="5457" actId="164"/>
          <ac:picMkLst>
            <pc:docMk/>
            <pc:sldMk cId="3812949114" sldId="4534"/>
            <ac:picMk id="13" creationId="{B756773B-69FA-4B8B-8AD9-34A94BD8B291}"/>
          </ac:picMkLst>
        </pc:picChg>
      </pc:sldChg>
      <pc:sldChg chg="addSp delSp modSp add delAnim modAnim">
        <pc:chgData name="Adeel Iqbal" userId="0d3e8424-7e1c-40fb-96d3-5ec11a62c8e3" providerId="ADAL" clId="{7689B12A-5F21-48BF-9A1F-D911574E4F87}" dt="2024-05-06T12:45:04.029" v="6007" actId="164"/>
        <pc:sldMkLst>
          <pc:docMk/>
          <pc:sldMk cId="1195606595" sldId="4535"/>
        </pc:sldMkLst>
        <pc:spChg chg="del">
          <ac:chgData name="Adeel Iqbal" userId="0d3e8424-7e1c-40fb-96d3-5ec11a62c8e3" providerId="ADAL" clId="{7689B12A-5F21-48BF-9A1F-D911574E4F87}" dt="2024-05-06T12:26:55.963" v="5454" actId="478"/>
          <ac:spMkLst>
            <pc:docMk/>
            <pc:sldMk cId="1195606595" sldId="4535"/>
            <ac:spMk id="11" creationId="{0E5523D5-37F5-4F96-B133-C75099861AC4}"/>
          </ac:spMkLst>
        </pc:spChg>
        <pc:spChg chg="add mod">
          <ac:chgData name="Adeel Iqbal" userId="0d3e8424-7e1c-40fb-96d3-5ec11a62c8e3" providerId="ADAL" clId="{7689B12A-5F21-48BF-9A1F-D911574E4F87}" dt="2024-05-06T12:29:22.629" v="5645" actId="20577"/>
          <ac:spMkLst>
            <pc:docMk/>
            <pc:sldMk cId="1195606595" sldId="4535"/>
            <ac:spMk id="12" creationId="{CF3E9399-72F4-4828-9464-5B48C5A15F06}"/>
          </ac:spMkLst>
        </pc:spChg>
        <pc:spChg chg="mod">
          <ac:chgData name="Adeel Iqbal" userId="0d3e8424-7e1c-40fb-96d3-5ec11a62c8e3" providerId="ADAL" clId="{7689B12A-5F21-48BF-9A1F-D911574E4F87}" dt="2024-05-06T12:30:45.422" v="5654"/>
          <ac:spMkLst>
            <pc:docMk/>
            <pc:sldMk cId="1195606595" sldId="4535"/>
            <ac:spMk id="32" creationId="{EBE04C44-6CE4-4C20-90BB-1C9A666DEC6E}"/>
          </ac:spMkLst>
        </pc:spChg>
        <pc:spChg chg="mod">
          <ac:chgData name="Adeel Iqbal" userId="0d3e8424-7e1c-40fb-96d3-5ec11a62c8e3" providerId="ADAL" clId="{7689B12A-5F21-48BF-9A1F-D911574E4F87}" dt="2024-05-06T12:28:40.852" v="5631" actId="20577"/>
          <ac:spMkLst>
            <pc:docMk/>
            <pc:sldMk cId="1195606595" sldId="4535"/>
            <ac:spMk id="36" creationId="{22259F6B-1A66-4A66-B235-7CB367FCF0B0}"/>
          </ac:spMkLst>
        </pc:spChg>
        <pc:grpChg chg="add del mod">
          <ac:chgData name="Adeel Iqbal" userId="0d3e8424-7e1c-40fb-96d3-5ec11a62c8e3" providerId="ADAL" clId="{7689B12A-5F21-48BF-9A1F-D911574E4F87}" dt="2024-05-06T12:44:53.576" v="6005" actId="165"/>
          <ac:grpSpMkLst>
            <pc:docMk/>
            <pc:sldMk cId="1195606595" sldId="4535"/>
            <ac:grpSpMk id="3" creationId="{3FDD3382-14F4-4C34-B90D-0267155CCE63}"/>
          </ac:grpSpMkLst>
        </pc:grpChg>
        <pc:grpChg chg="add mod">
          <ac:chgData name="Adeel Iqbal" userId="0d3e8424-7e1c-40fb-96d3-5ec11a62c8e3" providerId="ADAL" clId="{7689B12A-5F21-48BF-9A1F-D911574E4F87}" dt="2024-05-06T12:45:04.029" v="6007" actId="164"/>
          <ac:grpSpMkLst>
            <pc:docMk/>
            <pc:sldMk cId="1195606595" sldId="4535"/>
            <ac:grpSpMk id="4" creationId="{23853E5D-0374-46E4-BB3F-F76444B7FF52}"/>
          </ac:grpSpMkLst>
        </pc:grpChg>
        <pc:grpChg chg="add del">
          <ac:chgData name="Adeel Iqbal" userId="0d3e8424-7e1c-40fb-96d3-5ec11a62c8e3" providerId="ADAL" clId="{7689B12A-5F21-48BF-9A1F-D911574E4F87}" dt="2024-05-06T12:44:05.025" v="6001" actId="165"/>
          <ac:grpSpMkLst>
            <pc:docMk/>
            <pc:sldMk cId="1195606595" sldId="4535"/>
            <ac:grpSpMk id="13" creationId="{410C7655-8D41-4C35-9EAF-75DA60F84664}"/>
          </ac:grpSpMkLst>
        </pc:grpChg>
        <pc:picChg chg="del">
          <ac:chgData name="Adeel Iqbal" userId="0d3e8424-7e1c-40fb-96d3-5ec11a62c8e3" providerId="ADAL" clId="{7689B12A-5F21-48BF-9A1F-D911574E4F87}" dt="2024-05-06T12:26:56.485" v="5455" actId="478"/>
          <ac:picMkLst>
            <pc:docMk/>
            <pc:sldMk cId="1195606595" sldId="4535"/>
            <ac:picMk id="2" creationId="{D9DAFCA4-C2B1-45E0-A640-C29C1922A08E}"/>
          </ac:picMkLst>
        </pc:picChg>
        <pc:picChg chg="del">
          <ac:chgData name="Adeel Iqbal" userId="0d3e8424-7e1c-40fb-96d3-5ec11a62c8e3" providerId="ADAL" clId="{7689B12A-5F21-48BF-9A1F-D911574E4F87}" dt="2024-05-06T12:26:57.101" v="5456" actId="478"/>
          <ac:picMkLst>
            <pc:docMk/>
            <pc:sldMk cId="1195606595" sldId="4535"/>
            <ac:picMk id="9" creationId="{18905333-D5E1-401F-B067-E9882BE6977F}"/>
          </ac:picMkLst>
        </pc:picChg>
        <pc:picChg chg="mod topLvl">
          <ac:chgData name="Adeel Iqbal" userId="0d3e8424-7e1c-40fb-96d3-5ec11a62c8e3" providerId="ADAL" clId="{7689B12A-5F21-48BF-9A1F-D911574E4F87}" dt="2024-05-06T12:45:04.029" v="6007" actId="164"/>
          <ac:picMkLst>
            <pc:docMk/>
            <pc:sldMk cId="1195606595" sldId="4535"/>
            <ac:picMk id="14" creationId="{FC23B3B2-437A-4F50-8961-B02EC9E54499}"/>
          </ac:picMkLst>
        </pc:picChg>
        <pc:picChg chg="mod topLvl">
          <ac:chgData name="Adeel Iqbal" userId="0d3e8424-7e1c-40fb-96d3-5ec11a62c8e3" providerId="ADAL" clId="{7689B12A-5F21-48BF-9A1F-D911574E4F87}" dt="2024-05-06T12:45:04.029" v="6007" actId="164"/>
          <ac:picMkLst>
            <pc:docMk/>
            <pc:sldMk cId="1195606595" sldId="4535"/>
            <ac:picMk id="15" creationId="{3B062C35-A893-4C93-B323-534B8E0D8D81}"/>
          </ac:picMkLst>
        </pc:picChg>
      </pc:sldChg>
      <pc:sldChg chg="addSp delSp modSp add addAnim delAnim modAnim">
        <pc:chgData name="Adeel Iqbal" userId="0d3e8424-7e1c-40fb-96d3-5ec11a62c8e3" providerId="ADAL" clId="{7689B12A-5F21-48BF-9A1F-D911574E4F87}" dt="2024-05-06T12:40:29.674" v="5909" actId="20577"/>
        <pc:sldMkLst>
          <pc:docMk/>
          <pc:sldMk cId="2871759838" sldId="4554"/>
        </pc:sldMkLst>
        <pc:spChg chg="add mod">
          <ac:chgData name="Adeel Iqbal" userId="0d3e8424-7e1c-40fb-96d3-5ec11a62c8e3" providerId="ADAL" clId="{7689B12A-5F21-48BF-9A1F-D911574E4F87}" dt="2024-05-06T12:40:29.674" v="5909" actId="20577"/>
          <ac:spMkLst>
            <pc:docMk/>
            <pc:sldMk cId="2871759838" sldId="4554"/>
            <ac:spMk id="15" creationId="{D9DE141D-611D-425F-AAD0-6017D930BC7A}"/>
          </ac:spMkLst>
        </pc:spChg>
        <pc:spChg chg="del">
          <ac:chgData name="Adeel Iqbal" userId="0d3e8424-7e1c-40fb-96d3-5ec11a62c8e3" providerId="ADAL" clId="{7689B12A-5F21-48BF-9A1F-D911574E4F87}" dt="2024-05-06T12:35:30.239" v="5691" actId="478"/>
          <ac:spMkLst>
            <pc:docMk/>
            <pc:sldMk cId="2871759838" sldId="4554"/>
            <ac:spMk id="20" creationId="{F870E40F-E0C2-1D42-4268-60678A414DBE}"/>
          </ac:spMkLst>
        </pc:spChg>
        <pc:spChg chg="del">
          <ac:chgData name="Adeel Iqbal" userId="0d3e8424-7e1c-40fb-96d3-5ec11a62c8e3" providerId="ADAL" clId="{7689B12A-5F21-48BF-9A1F-D911574E4F87}" dt="2024-05-06T12:35:33.297" v="5692" actId="478"/>
          <ac:spMkLst>
            <pc:docMk/>
            <pc:sldMk cId="2871759838" sldId="4554"/>
            <ac:spMk id="21" creationId="{D1B368CB-18C3-6BE3-CC0A-E17E3FA32977}"/>
          </ac:spMkLst>
        </pc:spChg>
        <pc:grpChg chg="add mod">
          <ac:chgData name="Adeel Iqbal" userId="0d3e8424-7e1c-40fb-96d3-5ec11a62c8e3" providerId="ADAL" clId="{7689B12A-5F21-48BF-9A1F-D911574E4F87}" dt="2024-05-06T12:39:36.235" v="5862" actId="164"/>
          <ac:grpSpMkLst>
            <pc:docMk/>
            <pc:sldMk cId="2871759838" sldId="4554"/>
            <ac:grpSpMk id="3" creationId="{2FF1A7E0-D0F0-48E8-84B3-13B0DBC8293C}"/>
          </ac:grpSpMkLst>
        </pc:grpChg>
        <pc:grpChg chg="add del">
          <ac:chgData name="Adeel Iqbal" userId="0d3e8424-7e1c-40fb-96d3-5ec11a62c8e3" providerId="ADAL" clId="{7689B12A-5F21-48BF-9A1F-D911574E4F87}" dt="2024-05-06T12:35:47.224" v="5696" actId="165"/>
          <ac:grpSpMkLst>
            <pc:docMk/>
            <pc:sldMk cId="2871759838" sldId="4554"/>
            <ac:grpSpMk id="12" creationId="{D1796D85-6083-4CB4-81A9-E061C8D33B8D}"/>
          </ac:grpSpMkLst>
        </pc:grpChg>
        <pc:picChg chg="mod">
          <ac:chgData name="Adeel Iqbal" userId="0d3e8424-7e1c-40fb-96d3-5ec11a62c8e3" providerId="ADAL" clId="{7689B12A-5F21-48BF-9A1F-D911574E4F87}" dt="2024-05-06T12:39:36.235" v="5862" actId="164"/>
          <ac:picMkLst>
            <pc:docMk/>
            <pc:sldMk cId="2871759838" sldId="4554"/>
            <ac:picMk id="2" creationId="{A2F634C2-5959-4FCE-2532-088DE3865DC5}"/>
          </ac:picMkLst>
        </pc:picChg>
        <pc:picChg chg="mod">
          <ac:chgData name="Adeel Iqbal" userId="0d3e8424-7e1c-40fb-96d3-5ec11a62c8e3" providerId="ADAL" clId="{7689B12A-5F21-48BF-9A1F-D911574E4F87}" dt="2024-05-06T12:39:36.235" v="5862" actId="164"/>
          <ac:picMkLst>
            <pc:docMk/>
            <pc:sldMk cId="2871759838" sldId="4554"/>
            <ac:picMk id="7" creationId="{D37F12C1-90CA-FAE2-8E18-34B2B187C0CD}"/>
          </ac:picMkLst>
        </pc:picChg>
        <pc:picChg chg="add del mod ord topLvl">
          <ac:chgData name="Adeel Iqbal" userId="0d3e8424-7e1c-40fb-96d3-5ec11a62c8e3" providerId="ADAL" clId="{7689B12A-5F21-48BF-9A1F-D911574E4F87}" dt="2024-05-06T12:39:36.235" v="5862" actId="164"/>
          <ac:picMkLst>
            <pc:docMk/>
            <pc:sldMk cId="2871759838" sldId="4554"/>
            <ac:picMk id="13" creationId="{C27EC894-812B-425B-86E3-5748C576B64D}"/>
          </ac:picMkLst>
        </pc:picChg>
        <pc:picChg chg="add del mod topLvl">
          <ac:chgData name="Adeel Iqbal" userId="0d3e8424-7e1c-40fb-96d3-5ec11a62c8e3" providerId="ADAL" clId="{7689B12A-5F21-48BF-9A1F-D911574E4F87}" dt="2024-05-06T12:35:51.863" v="5699" actId="478"/>
          <ac:picMkLst>
            <pc:docMk/>
            <pc:sldMk cId="2871759838" sldId="4554"/>
            <ac:picMk id="14" creationId="{7752EB41-85ED-4568-A9EB-35EF751A08B7}"/>
          </ac:picMkLst>
        </pc:picChg>
      </pc:sldChg>
      <pc:sldChg chg="addSp delSp modSp add">
        <pc:chgData name="Adeel Iqbal" userId="0d3e8424-7e1c-40fb-96d3-5ec11a62c8e3" providerId="ADAL" clId="{7689B12A-5F21-48BF-9A1F-D911574E4F87}" dt="2024-05-06T12:33:57.473" v="5689" actId="1076"/>
        <pc:sldMkLst>
          <pc:docMk/>
          <pc:sldMk cId="1400385179" sldId="4573"/>
        </pc:sldMkLst>
        <pc:spChg chg="mod topLvl">
          <ac:chgData name="Adeel Iqbal" userId="0d3e8424-7e1c-40fb-96d3-5ec11a62c8e3" providerId="ADAL" clId="{7689B12A-5F21-48BF-9A1F-D911574E4F87}" dt="2024-05-06T12:31:19.447" v="5657" actId="164"/>
          <ac:spMkLst>
            <pc:docMk/>
            <pc:sldMk cId="1400385179" sldId="4573"/>
            <ac:spMk id="2" creationId="{631822CD-212D-4C3F-B142-7BBA0B1472E7}"/>
          </ac:spMkLst>
        </pc:spChg>
        <pc:spChg chg="del mod">
          <ac:chgData name="Adeel Iqbal" userId="0d3e8424-7e1c-40fb-96d3-5ec11a62c8e3" providerId="ADAL" clId="{7689B12A-5F21-48BF-9A1F-D911574E4F87}" dt="2024-05-06T12:32:38.358" v="5668"/>
          <ac:spMkLst>
            <pc:docMk/>
            <pc:sldMk cId="1400385179" sldId="4573"/>
            <ac:spMk id="5" creationId="{34DF3B5C-390C-90A2-F1D6-4B44707713BA}"/>
          </ac:spMkLst>
        </pc:spChg>
        <pc:spChg chg="mod topLvl">
          <ac:chgData name="Adeel Iqbal" userId="0d3e8424-7e1c-40fb-96d3-5ec11a62c8e3" providerId="ADAL" clId="{7689B12A-5F21-48BF-9A1F-D911574E4F87}" dt="2024-05-06T12:31:19.447" v="5657" actId="164"/>
          <ac:spMkLst>
            <pc:docMk/>
            <pc:sldMk cId="1400385179" sldId="4573"/>
            <ac:spMk id="7" creationId="{073568D9-9EF0-5C7A-F8A2-1FF9D748368C}"/>
          </ac:spMkLst>
        </pc:spChg>
        <pc:spChg chg="mod topLvl">
          <ac:chgData name="Adeel Iqbal" userId="0d3e8424-7e1c-40fb-96d3-5ec11a62c8e3" providerId="ADAL" clId="{7689B12A-5F21-48BF-9A1F-D911574E4F87}" dt="2024-05-06T12:31:19.447" v="5657" actId="164"/>
          <ac:spMkLst>
            <pc:docMk/>
            <pc:sldMk cId="1400385179" sldId="4573"/>
            <ac:spMk id="14" creationId="{6F4887EA-1EEC-442F-9B1E-6B9595AE25F6}"/>
          </ac:spMkLst>
        </pc:spChg>
        <pc:spChg chg="add mod">
          <ac:chgData name="Adeel Iqbal" userId="0d3e8424-7e1c-40fb-96d3-5ec11a62c8e3" providerId="ADAL" clId="{7689B12A-5F21-48BF-9A1F-D911574E4F87}" dt="2024-05-06T12:33:57.473" v="5689" actId="1076"/>
          <ac:spMkLst>
            <pc:docMk/>
            <pc:sldMk cId="1400385179" sldId="4573"/>
            <ac:spMk id="15" creationId="{479361A9-AEF2-47FF-AF0F-3F278AD07F0A}"/>
          </ac:spMkLst>
        </pc:spChg>
        <pc:grpChg chg="add del mod">
          <ac:chgData name="Adeel Iqbal" userId="0d3e8424-7e1c-40fb-96d3-5ec11a62c8e3" providerId="ADAL" clId="{7689B12A-5F21-48BF-9A1F-D911574E4F87}" dt="2024-05-06T12:31:16.099" v="5656" actId="165"/>
          <ac:grpSpMkLst>
            <pc:docMk/>
            <pc:sldMk cId="1400385179" sldId="4573"/>
            <ac:grpSpMk id="3" creationId="{0B1903A9-7AF3-4CD3-9EA7-FA6D52DAAE2E}"/>
          </ac:grpSpMkLst>
        </pc:grpChg>
        <pc:grpChg chg="add mod">
          <ac:chgData name="Adeel Iqbal" userId="0d3e8424-7e1c-40fb-96d3-5ec11a62c8e3" providerId="ADAL" clId="{7689B12A-5F21-48BF-9A1F-D911574E4F87}" dt="2024-05-06T12:32:42.714" v="5669" actId="1076"/>
          <ac:grpSpMkLst>
            <pc:docMk/>
            <pc:sldMk cId="1400385179" sldId="4573"/>
            <ac:grpSpMk id="4" creationId="{C5FFE0F5-61AC-4C9D-AB2B-558652A3C5A6}"/>
          </ac:grpSpMkLst>
        </pc:grpChg>
        <pc:graphicFrameChg chg="mod topLvl">
          <ac:chgData name="Adeel Iqbal" userId="0d3e8424-7e1c-40fb-96d3-5ec11a62c8e3" providerId="ADAL" clId="{7689B12A-5F21-48BF-9A1F-D911574E4F87}" dt="2024-05-06T12:31:19.447" v="5657" actId="164"/>
          <ac:graphicFrameMkLst>
            <pc:docMk/>
            <pc:sldMk cId="1400385179" sldId="4573"/>
            <ac:graphicFrameMk id="8" creationId="{5A769F6A-BEB5-9A99-85F0-F75B41F93A7E}"/>
          </ac:graphicFrameMkLst>
        </pc:graphicFrameChg>
      </pc:sldChg>
      <pc:sldChg chg="addSp delSp modSp add">
        <pc:chgData name="Adeel Iqbal" userId="0d3e8424-7e1c-40fb-96d3-5ec11a62c8e3" providerId="ADAL" clId="{7689B12A-5F21-48BF-9A1F-D911574E4F87}" dt="2024-05-06T12:44:25.626" v="6004" actId="164"/>
        <pc:sldMkLst>
          <pc:docMk/>
          <pc:sldMk cId="2977595438" sldId="4574"/>
        </pc:sldMkLst>
        <pc:spChg chg="mod">
          <ac:chgData name="Adeel Iqbal" userId="0d3e8424-7e1c-40fb-96d3-5ec11a62c8e3" providerId="ADAL" clId="{7689B12A-5F21-48BF-9A1F-D911574E4F87}" dt="2024-05-06T12:43:24.933" v="5998" actId="5793"/>
          <ac:spMkLst>
            <pc:docMk/>
            <pc:sldMk cId="2977595438" sldId="4574"/>
            <ac:spMk id="15" creationId="{D9DE141D-611D-425F-AAD0-6017D930BC7A}"/>
          </ac:spMkLst>
        </pc:spChg>
        <pc:grpChg chg="add mod">
          <ac:chgData name="Adeel Iqbal" userId="0d3e8424-7e1c-40fb-96d3-5ec11a62c8e3" providerId="ADAL" clId="{7689B12A-5F21-48BF-9A1F-D911574E4F87}" dt="2024-05-06T12:44:25.626" v="6004" actId="164"/>
          <ac:grpSpMkLst>
            <pc:docMk/>
            <pc:sldMk cId="2977595438" sldId="4574"/>
            <ac:grpSpMk id="3" creationId="{BC8C0A9A-B89B-4B92-885D-2A4F334176D4}"/>
          </ac:grpSpMkLst>
        </pc:grpChg>
        <pc:picChg chg="del">
          <ac:chgData name="Adeel Iqbal" userId="0d3e8424-7e1c-40fb-96d3-5ec11a62c8e3" providerId="ADAL" clId="{7689B12A-5F21-48BF-9A1F-D911574E4F87}" dt="2024-05-06T12:40:41.808" v="5910" actId="478"/>
          <ac:picMkLst>
            <pc:docMk/>
            <pc:sldMk cId="2977595438" sldId="4574"/>
            <ac:picMk id="2" creationId="{A2F634C2-5959-4FCE-2532-088DE3865DC5}"/>
          </ac:picMkLst>
        </pc:picChg>
        <pc:picChg chg="del">
          <ac:chgData name="Adeel Iqbal" userId="0d3e8424-7e1c-40fb-96d3-5ec11a62c8e3" providerId="ADAL" clId="{7689B12A-5F21-48BF-9A1F-D911574E4F87}" dt="2024-05-06T12:40:43.294" v="5911" actId="478"/>
          <ac:picMkLst>
            <pc:docMk/>
            <pc:sldMk cId="2977595438" sldId="4574"/>
            <ac:picMk id="7" creationId="{D37F12C1-90CA-FAE2-8E18-34B2B187C0CD}"/>
          </ac:picMkLst>
        </pc:picChg>
        <pc:picChg chg="add mod">
          <ac:chgData name="Adeel Iqbal" userId="0d3e8424-7e1c-40fb-96d3-5ec11a62c8e3" providerId="ADAL" clId="{7689B12A-5F21-48BF-9A1F-D911574E4F87}" dt="2024-05-06T12:44:25.626" v="6004" actId="164"/>
          <ac:picMkLst>
            <pc:docMk/>
            <pc:sldMk cId="2977595438" sldId="4574"/>
            <ac:picMk id="12" creationId="{63758004-0960-4FC8-9671-722DB17EEB86}"/>
          </ac:picMkLst>
        </pc:picChg>
        <pc:picChg chg="mod">
          <ac:chgData name="Adeel Iqbal" userId="0d3e8424-7e1c-40fb-96d3-5ec11a62c8e3" providerId="ADAL" clId="{7689B12A-5F21-48BF-9A1F-D911574E4F87}" dt="2024-05-06T12:44:25.626" v="6004" actId="164"/>
          <ac:picMkLst>
            <pc:docMk/>
            <pc:sldMk cId="2977595438" sldId="4574"/>
            <ac:picMk id="13" creationId="{C27EC894-812B-425B-86E3-5748C576B64D}"/>
          </ac:picMkLst>
        </pc:picChg>
        <pc:picChg chg="add mod">
          <ac:chgData name="Adeel Iqbal" userId="0d3e8424-7e1c-40fb-96d3-5ec11a62c8e3" providerId="ADAL" clId="{7689B12A-5F21-48BF-9A1F-D911574E4F87}" dt="2024-05-06T12:44:25.626" v="6004" actId="164"/>
          <ac:picMkLst>
            <pc:docMk/>
            <pc:sldMk cId="2977595438" sldId="4574"/>
            <ac:picMk id="14" creationId="{3D2947C6-F2F1-4F1F-8823-F33A2E085329}"/>
          </ac:picMkLst>
        </pc:picChg>
      </pc:sldChg>
      <pc:sldMasterChg chg="delSldLayout">
        <pc:chgData name="Adeel Iqbal" userId="0d3e8424-7e1c-40fb-96d3-5ec11a62c8e3" providerId="ADAL" clId="{7689B12A-5F21-48BF-9A1F-D911574E4F87}" dt="2024-05-03T12:41:13.546" v="273" actId="2696"/>
        <pc:sldMasterMkLst>
          <pc:docMk/>
          <pc:sldMasterMk cId="291600544" sldId="2147483660"/>
        </pc:sldMasterMkLst>
      </pc:sldMasterChg>
      <pc:sldMasterChg chg="delSldLayout">
        <pc:chgData name="Adeel Iqbal" userId="0d3e8424-7e1c-40fb-96d3-5ec11a62c8e3" providerId="ADAL" clId="{7689B12A-5F21-48BF-9A1F-D911574E4F87}" dt="2024-05-03T12:41:20.467" v="276" actId="2696"/>
        <pc:sldMasterMkLst>
          <pc:docMk/>
          <pc:sldMasterMk cId="3648672516" sldId="2147483684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2CD105-9FA5-4D47-9D0A-CA96DFD17B2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F83837-3C93-403C-B5E5-BC9CBE9BB547}">
      <dgm:prSet phldrT="[Text]"/>
      <dgm:spPr/>
      <dgm:t>
        <a:bodyPr/>
        <a:lstStyle/>
        <a:p>
          <a:r>
            <a:rPr lang="en-US" u="sng" dirty="0"/>
            <a:t>Wallet Creation</a:t>
          </a:r>
        </a:p>
      </dgm:t>
    </dgm:pt>
    <dgm:pt modelId="{0CD2468F-9F60-4960-8D65-B22E65FE1B13}" type="parTrans" cxnId="{9790B891-3AD8-4EFD-BB04-787F84E50A54}">
      <dgm:prSet/>
      <dgm:spPr/>
      <dgm:t>
        <a:bodyPr/>
        <a:lstStyle/>
        <a:p>
          <a:endParaRPr lang="en-US"/>
        </a:p>
      </dgm:t>
    </dgm:pt>
    <dgm:pt modelId="{370F7D7E-4F3F-4F1E-861E-5D36F45843B5}" type="sibTrans" cxnId="{9790B891-3AD8-4EFD-BB04-787F84E50A54}">
      <dgm:prSet/>
      <dgm:spPr/>
      <dgm:t>
        <a:bodyPr/>
        <a:lstStyle/>
        <a:p>
          <a:endParaRPr lang="en-US"/>
        </a:p>
      </dgm:t>
    </dgm:pt>
    <dgm:pt modelId="{73114012-5A18-4B7E-9325-9AC4A468BF6A}">
      <dgm:prSet phldrT="[Text]"/>
      <dgm:spPr/>
      <dgm:t>
        <a:bodyPr/>
        <a:lstStyle/>
        <a:p>
          <a:r>
            <a:rPr lang="en-US" u="sng" dirty="0"/>
            <a:t>Non Financial Features</a:t>
          </a:r>
        </a:p>
      </dgm:t>
    </dgm:pt>
    <dgm:pt modelId="{8477636B-7517-42A7-B736-D741B3493FF6}" type="parTrans" cxnId="{F042080C-9C7A-46E2-BCC3-A003506272E2}">
      <dgm:prSet/>
      <dgm:spPr/>
      <dgm:t>
        <a:bodyPr/>
        <a:lstStyle/>
        <a:p>
          <a:endParaRPr lang="en-US"/>
        </a:p>
      </dgm:t>
    </dgm:pt>
    <dgm:pt modelId="{21334962-FF6B-4890-BB3B-1D41D76690C0}" type="sibTrans" cxnId="{F042080C-9C7A-46E2-BCC3-A003506272E2}">
      <dgm:prSet/>
      <dgm:spPr/>
      <dgm:t>
        <a:bodyPr/>
        <a:lstStyle/>
        <a:p>
          <a:endParaRPr lang="en-US"/>
        </a:p>
      </dgm:t>
    </dgm:pt>
    <dgm:pt modelId="{3A5D5226-2468-4791-888A-9F394E80896D}">
      <dgm:prSet phldrT="[Text]"/>
      <dgm:spPr/>
      <dgm:t>
        <a:bodyPr/>
        <a:lstStyle/>
        <a:p>
          <a:r>
            <a:rPr lang="en-US" dirty="0"/>
            <a:t>Balance Inquiry Wallet</a:t>
          </a:r>
        </a:p>
      </dgm:t>
    </dgm:pt>
    <dgm:pt modelId="{ED14A4C4-B566-4B70-B84D-2260EA216661}" type="parTrans" cxnId="{B357194F-7B6D-41BE-B404-16EC1C386FA4}">
      <dgm:prSet/>
      <dgm:spPr/>
      <dgm:t>
        <a:bodyPr/>
        <a:lstStyle/>
        <a:p>
          <a:endParaRPr lang="en-US"/>
        </a:p>
      </dgm:t>
    </dgm:pt>
    <dgm:pt modelId="{E306DAB4-D947-4909-BDB7-741FF952008E}" type="sibTrans" cxnId="{B357194F-7B6D-41BE-B404-16EC1C386FA4}">
      <dgm:prSet/>
      <dgm:spPr/>
      <dgm:t>
        <a:bodyPr/>
        <a:lstStyle/>
        <a:p>
          <a:endParaRPr lang="en-US"/>
        </a:p>
      </dgm:t>
    </dgm:pt>
    <dgm:pt modelId="{C8C98E4E-B8D4-4D67-939C-C23917B89029}">
      <dgm:prSet phldrT="[Text]"/>
      <dgm:spPr/>
      <dgm:t>
        <a:bodyPr/>
        <a:lstStyle/>
        <a:p>
          <a:r>
            <a:rPr lang="en-US" dirty="0"/>
            <a:t>Title fetch</a:t>
          </a:r>
        </a:p>
      </dgm:t>
    </dgm:pt>
    <dgm:pt modelId="{01F40ECC-014F-4DAF-A27A-4DB74A4D4966}" type="parTrans" cxnId="{0C30F175-15C3-4F65-958A-1EE5F344E214}">
      <dgm:prSet/>
      <dgm:spPr/>
      <dgm:t>
        <a:bodyPr/>
        <a:lstStyle/>
        <a:p>
          <a:endParaRPr lang="en-US"/>
        </a:p>
      </dgm:t>
    </dgm:pt>
    <dgm:pt modelId="{66D3D437-252C-413E-8215-08F22A42278E}" type="sibTrans" cxnId="{0C30F175-15C3-4F65-958A-1EE5F344E214}">
      <dgm:prSet/>
      <dgm:spPr/>
      <dgm:t>
        <a:bodyPr/>
        <a:lstStyle/>
        <a:p>
          <a:endParaRPr lang="en-US"/>
        </a:p>
      </dgm:t>
    </dgm:pt>
    <dgm:pt modelId="{6A7BC7B1-15E1-4D41-8093-D3512F76179E}">
      <dgm:prSet phldrT="[Text]" custT="1"/>
      <dgm:spPr/>
      <dgm:t>
        <a:bodyPr/>
        <a:lstStyle/>
        <a:p>
          <a:pPr>
            <a:buNone/>
          </a:pPr>
          <a:r>
            <a:rPr lang="en-US" sz="3000" u="sng" kern="1200" dirty="0"/>
            <a:t>Financial Features</a:t>
          </a:r>
        </a:p>
      </dgm:t>
    </dgm:pt>
    <dgm:pt modelId="{DF6A92F5-7878-43FA-91A9-2D6BEF07A390}" type="parTrans" cxnId="{483FA586-D0D0-4972-8891-E5F1880C4334}">
      <dgm:prSet/>
      <dgm:spPr/>
      <dgm:t>
        <a:bodyPr/>
        <a:lstStyle/>
        <a:p>
          <a:endParaRPr lang="en-US"/>
        </a:p>
      </dgm:t>
    </dgm:pt>
    <dgm:pt modelId="{D91C65E3-F1F2-44EB-803A-2C3567478770}" type="sibTrans" cxnId="{483FA586-D0D0-4972-8891-E5F1880C4334}">
      <dgm:prSet/>
      <dgm:spPr/>
      <dgm:t>
        <a:bodyPr/>
        <a:lstStyle/>
        <a:p>
          <a:endParaRPr lang="en-US"/>
        </a:p>
      </dgm:t>
    </dgm:pt>
    <dgm:pt modelId="{EA35F693-70E2-407E-9E8C-FAE6A5E87874}">
      <dgm:prSet phldrT="[Text]" custT="1"/>
      <dgm:spPr/>
      <dgm:t>
        <a:bodyPr/>
        <a:lstStyle/>
        <a:p>
          <a:r>
            <a: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Wallet to Wallet Funds Transfers.</a:t>
          </a:r>
        </a:p>
      </dgm:t>
    </dgm:pt>
    <dgm:pt modelId="{9EF04D08-2F2F-46AA-8D20-0EF24A9CD165}" type="parTrans" cxnId="{4EAC7B41-6F11-4EFB-9889-FD553C172244}">
      <dgm:prSet/>
      <dgm:spPr/>
      <dgm:t>
        <a:bodyPr/>
        <a:lstStyle/>
        <a:p>
          <a:endParaRPr lang="en-US"/>
        </a:p>
      </dgm:t>
    </dgm:pt>
    <dgm:pt modelId="{913637D1-7BC9-465E-8037-D9F89EFD0C95}" type="sibTrans" cxnId="{4EAC7B41-6F11-4EFB-9889-FD553C172244}">
      <dgm:prSet/>
      <dgm:spPr/>
      <dgm:t>
        <a:bodyPr/>
        <a:lstStyle/>
        <a:p>
          <a:endParaRPr lang="en-US"/>
        </a:p>
      </dgm:t>
    </dgm:pt>
    <dgm:pt modelId="{72C36BFF-419F-4EB5-9F56-85F613182A9A}">
      <dgm:prSet phldrT="[Text]"/>
      <dgm:spPr/>
      <dgm:t>
        <a:bodyPr/>
        <a:lstStyle/>
        <a:p>
          <a:r>
            <a:rPr lang="en-US" dirty="0"/>
            <a:t>Allows to create Wallet, once created </a:t>
          </a:r>
          <a:r>
            <a:rPr lang="en-US" dirty="0">
              <a:solidFill>
                <a:schemeClr val="bg1"/>
              </a:solidFill>
              <a:latin typeface="Montserrat" panose="020B0604020202020204" charset="0"/>
            </a:rPr>
            <a:t>the customer can store and access their funds in the form of digital currency, such as e-cash within the bank's system.</a:t>
          </a:r>
          <a:endParaRPr lang="en-US" dirty="0"/>
        </a:p>
      </dgm:t>
    </dgm:pt>
    <dgm:pt modelId="{9F522320-4D87-42B0-A813-27C056D1FB8E}" type="sibTrans" cxnId="{A66E6D9D-8873-4EB9-98C0-55DDE70848B3}">
      <dgm:prSet/>
      <dgm:spPr/>
      <dgm:t>
        <a:bodyPr/>
        <a:lstStyle/>
        <a:p>
          <a:endParaRPr lang="en-US"/>
        </a:p>
      </dgm:t>
    </dgm:pt>
    <dgm:pt modelId="{004E0E93-59FE-4E61-AAB9-FEE95B07DF62}" type="parTrans" cxnId="{A66E6D9D-8873-4EB9-98C0-55DDE70848B3}">
      <dgm:prSet/>
      <dgm:spPr/>
      <dgm:t>
        <a:bodyPr/>
        <a:lstStyle/>
        <a:p>
          <a:endParaRPr lang="en-US"/>
        </a:p>
      </dgm:t>
    </dgm:pt>
    <dgm:pt modelId="{10E47E1E-193C-4129-BE0D-935DA20FF176}">
      <dgm:prSet phldrT="[Text]"/>
      <dgm:spPr/>
      <dgm:t>
        <a:bodyPr/>
        <a:lstStyle/>
        <a:p>
          <a:r>
            <a:rPr lang="en-US" dirty="0"/>
            <a:t>Wallet Statement</a:t>
          </a:r>
        </a:p>
      </dgm:t>
    </dgm:pt>
    <dgm:pt modelId="{2A33B095-4749-48BE-8482-8DA7698F3178}" type="parTrans" cxnId="{E731E120-C9E6-437B-A8D8-651C0CBD5B0E}">
      <dgm:prSet/>
      <dgm:spPr/>
      <dgm:t>
        <a:bodyPr/>
        <a:lstStyle/>
        <a:p>
          <a:endParaRPr lang="en-US"/>
        </a:p>
      </dgm:t>
    </dgm:pt>
    <dgm:pt modelId="{292BA798-2269-4A32-AF08-1E8511E21F77}" type="sibTrans" cxnId="{E731E120-C9E6-437B-A8D8-651C0CBD5B0E}">
      <dgm:prSet/>
      <dgm:spPr/>
      <dgm:t>
        <a:bodyPr/>
        <a:lstStyle/>
        <a:p>
          <a:endParaRPr lang="en-US"/>
        </a:p>
      </dgm:t>
    </dgm:pt>
    <dgm:pt modelId="{48C63546-63CB-4A4C-93B2-29BF92EAAD09}">
      <dgm:prSet phldrT="[Text]"/>
      <dgm:spPr/>
      <dgm:t>
        <a:bodyPr/>
        <a:lstStyle/>
        <a:p>
          <a:r>
            <a:rPr lang="en-US" dirty="0"/>
            <a:t>Account Linking</a:t>
          </a:r>
        </a:p>
      </dgm:t>
    </dgm:pt>
    <dgm:pt modelId="{AE5E6DD5-0B13-40F9-B0F8-B9DFD16C80B1}" type="parTrans" cxnId="{71873A46-F15E-45EE-8BA2-9C6C2A55831D}">
      <dgm:prSet/>
      <dgm:spPr/>
      <dgm:t>
        <a:bodyPr/>
        <a:lstStyle/>
        <a:p>
          <a:endParaRPr lang="en-US"/>
        </a:p>
      </dgm:t>
    </dgm:pt>
    <dgm:pt modelId="{194807F6-87FA-46F9-83AC-D508675E84CE}" type="sibTrans" cxnId="{71873A46-F15E-45EE-8BA2-9C6C2A55831D}">
      <dgm:prSet/>
      <dgm:spPr/>
      <dgm:t>
        <a:bodyPr/>
        <a:lstStyle/>
        <a:p>
          <a:endParaRPr lang="en-US"/>
        </a:p>
      </dgm:t>
    </dgm:pt>
    <dgm:pt modelId="{9F8C33E2-5682-4D8F-9FB9-89C6AE966266}">
      <dgm:prSet phldrT="[Text]"/>
      <dgm:spPr/>
      <dgm:t>
        <a:bodyPr/>
        <a:lstStyle/>
        <a:p>
          <a:r>
            <a:rPr lang="en-US" dirty="0"/>
            <a:t>Card Linking</a:t>
          </a:r>
        </a:p>
      </dgm:t>
    </dgm:pt>
    <dgm:pt modelId="{E6C11A76-81FA-4E3F-AC35-42CC8E9527FF}" type="parTrans" cxnId="{17190772-1EBA-4440-BC21-14923CFFDDE4}">
      <dgm:prSet/>
      <dgm:spPr/>
      <dgm:t>
        <a:bodyPr/>
        <a:lstStyle/>
        <a:p>
          <a:endParaRPr lang="en-US"/>
        </a:p>
      </dgm:t>
    </dgm:pt>
    <dgm:pt modelId="{F960153B-5CC6-4EC8-AB92-F71FB2A9EEBE}" type="sibTrans" cxnId="{17190772-1EBA-4440-BC21-14923CFFDDE4}">
      <dgm:prSet/>
      <dgm:spPr/>
      <dgm:t>
        <a:bodyPr/>
        <a:lstStyle/>
        <a:p>
          <a:endParaRPr lang="en-US"/>
        </a:p>
      </dgm:t>
    </dgm:pt>
    <dgm:pt modelId="{93648C19-53F9-4BA8-A35A-DFC71F848F70}">
      <dgm:prSet phldrT="[Text]"/>
      <dgm:spPr/>
      <dgm:t>
        <a:bodyPr/>
        <a:lstStyle/>
        <a:p>
          <a:r>
            <a:rPr lang="en-US" sz="2000" kern="1200" dirty="0"/>
            <a:t>Payments (online purchases, bill payments)</a:t>
          </a:r>
        </a:p>
      </dgm:t>
    </dgm:pt>
    <dgm:pt modelId="{AFA5B18B-C361-4F86-8491-3C4262C799E0}" type="parTrans" cxnId="{AB527246-8D76-4A05-A2E6-FDCA74D77106}">
      <dgm:prSet/>
      <dgm:spPr/>
      <dgm:t>
        <a:bodyPr/>
        <a:lstStyle/>
        <a:p>
          <a:endParaRPr lang="en-US"/>
        </a:p>
      </dgm:t>
    </dgm:pt>
    <dgm:pt modelId="{291FE013-2858-4AC2-8912-939BE3F0B39F}" type="sibTrans" cxnId="{AB527246-8D76-4A05-A2E6-FDCA74D77106}">
      <dgm:prSet/>
      <dgm:spPr/>
      <dgm:t>
        <a:bodyPr/>
        <a:lstStyle/>
        <a:p>
          <a:endParaRPr lang="en-US"/>
        </a:p>
      </dgm:t>
    </dgm:pt>
    <dgm:pt modelId="{A44793FB-AE1B-41F4-9924-0C78777DBDA7}">
      <dgm:prSet phldrT="[Text]"/>
      <dgm:spPr/>
      <dgm:t>
        <a:bodyPr/>
        <a:lstStyle/>
        <a:p>
          <a:r>
            <a:rPr lang="en-US" sz="2000" kern="1200" dirty="0"/>
            <a:t>Cash Deposit &amp; Withdrawal</a:t>
          </a:r>
        </a:p>
      </dgm:t>
    </dgm:pt>
    <dgm:pt modelId="{B062905F-C295-4748-AAB0-69307A0D4D33}" type="parTrans" cxnId="{4234C09D-F23D-4EE9-B55B-3E8225776D97}">
      <dgm:prSet/>
      <dgm:spPr/>
      <dgm:t>
        <a:bodyPr/>
        <a:lstStyle/>
        <a:p>
          <a:endParaRPr lang="en-US"/>
        </a:p>
      </dgm:t>
    </dgm:pt>
    <dgm:pt modelId="{5E2B2E67-1412-4BC0-B6E9-55DD939E2716}" type="sibTrans" cxnId="{4234C09D-F23D-4EE9-B55B-3E8225776D97}">
      <dgm:prSet/>
      <dgm:spPr/>
      <dgm:t>
        <a:bodyPr/>
        <a:lstStyle/>
        <a:p>
          <a:endParaRPr lang="en-US"/>
        </a:p>
      </dgm:t>
    </dgm:pt>
    <dgm:pt modelId="{CC759C9C-D5B4-46DF-BE98-C96B9FB4BD19}">
      <dgm:prSet custT="1"/>
      <dgm:spPr/>
      <dgm:t>
        <a:bodyPr/>
        <a:lstStyle/>
        <a:p>
          <a:r>
            <a: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Wallet to Account Funds Transfers.</a:t>
          </a:r>
        </a:p>
      </dgm:t>
    </dgm:pt>
    <dgm:pt modelId="{C81BAB0B-57BD-4714-8B5A-2C68A7C4EAD9}" type="parTrans" cxnId="{0690EA7D-C8F9-40EA-AB4B-DE214A9986EF}">
      <dgm:prSet/>
      <dgm:spPr/>
      <dgm:t>
        <a:bodyPr/>
        <a:lstStyle/>
        <a:p>
          <a:endParaRPr lang="en-US"/>
        </a:p>
      </dgm:t>
    </dgm:pt>
    <dgm:pt modelId="{931FC0DC-9CFB-4FD7-BBE2-FE983AB4CCDA}" type="sibTrans" cxnId="{0690EA7D-C8F9-40EA-AB4B-DE214A9986EF}">
      <dgm:prSet/>
      <dgm:spPr/>
      <dgm:t>
        <a:bodyPr/>
        <a:lstStyle/>
        <a:p>
          <a:endParaRPr lang="en-US"/>
        </a:p>
      </dgm:t>
    </dgm:pt>
    <dgm:pt modelId="{42EB64B2-286C-447E-99CB-245FF5AD928E}">
      <dgm:prSet custT="1"/>
      <dgm:spPr/>
      <dgm:t>
        <a:bodyPr/>
        <a:lstStyle/>
        <a:p>
          <a:r>
            <a: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Inter Bank Fund Transfer.</a:t>
          </a:r>
        </a:p>
      </dgm:t>
    </dgm:pt>
    <dgm:pt modelId="{26F881E6-95DD-4B1E-A57F-FEA993F6C417}" type="parTrans" cxnId="{6F8E776B-70DD-400E-8835-00AE4AA9AA04}">
      <dgm:prSet/>
      <dgm:spPr/>
      <dgm:t>
        <a:bodyPr/>
        <a:lstStyle/>
        <a:p>
          <a:endParaRPr lang="en-US"/>
        </a:p>
      </dgm:t>
    </dgm:pt>
    <dgm:pt modelId="{69827163-F138-4207-BBDF-870A081D50DF}" type="sibTrans" cxnId="{6F8E776B-70DD-400E-8835-00AE4AA9AA04}">
      <dgm:prSet/>
      <dgm:spPr/>
      <dgm:t>
        <a:bodyPr/>
        <a:lstStyle/>
        <a:p>
          <a:endParaRPr lang="en-US"/>
        </a:p>
      </dgm:t>
    </dgm:pt>
    <dgm:pt modelId="{E1F5D941-586B-41A4-A770-ABB6CAAAE0F4}" type="pres">
      <dgm:prSet presAssocID="{1D2CD105-9FA5-4D47-9D0A-CA96DFD17B20}" presName="Name0" presStyleCnt="0">
        <dgm:presLayoutVars>
          <dgm:dir/>
          <dgm:resizeHandles val="exact"/>
        </dgm:presLayoutVars>
      </dgm:prSet>
      <dgm:spPr/>
    </dgm:pt>
    <dgm:pt modelId="{1C8D5DA3-5B6B-4A5C-AA6C-CD9096D95C90}" type="pres">
      <dgm:prSet presAssocID="{26F83837-3C93-403C-B5E5-BC9CBE9BB547}" presName="node" presStyleLbl="node1" presStyleIdx="0" presStyleCnt="3">
        <dgm:presLayoutVars>
          <dgm:bulletEnabled val="1"/>
        </dgm:presLayoutVars>
      </dgm:prSet>
      <dgm:spPr/>
    </dgm:pt>
    <dgm:pt modelId="{C94953ED-9FE2-463F-A8A4-B7373EA41BB5}" type="pres">
      <dgm:prSet presAssocID="{370F7D7E-4F3F-4F1E-861E-5D36F45843B5}" presName="sibTrans" presStyleCnt="0"/>
      <dgm:spPr/>
    </dgm:pt>
    <dgm:pt modelId="{6C80E54B-1416-4693-98D9-BD8301EEF013}" type="pres">
      <dgm:prSet presAssocID="{73114012-5A18-4B7E-9325-9AC4A468BF6A}" presName="node" presStyleLbl="node1" presStyleIdx="1" presStyleCnt="3">
        <dgm:presLayoutVars>
          <dgm:bulletEnabled val="1"/>
        </dgm:presLayoutVars>
      </dgm:prSet>
      <dgm:spPr/>
    </dgm:pt>
    <dgm:pt modelId="{C49A7FF5-FFBD-49ED-AC7F-559CF581C5A2}" type="pres">
      <dgm:prSet presAssocID="{21334962-FF6B-4890-BB3B-1D41D76690C0}" presName="sibTrans" presStyleCnt="0"/>
      <dgm:spPr/>
    </dgm:pt>
    <dgm:pt modelId="{24BE535F-983A-4FF8-A4F1-EA1CD9A42572}" type="pres">
      <dgm:prSet presAssocID="{6A7BC7B1-15E1-4D41-8093-D3512F76179E}" presName="node" presStyleLbl="node1" presStyleIdx="2" presStyleCnt="3">
        <dgm:presLayoutVars>
          <dgm:bulletEnabled val="1"/>
        </dgm:presLayoutVars>
      </dgm:prSet>
      <dgm:spPr/>
    </dgm:pt>
  </dgm:ptLst>
  <dgm:cxnLst>
    <dgm:cxn modelId="{B729B001-2064-4E2C-B9DF-7AF4DE8801A4}" type="presOf" srcId="{3A5D5226-2468-4791-888A-9F394E80896D}" destId="{6C80E54B-1416-4693-98D9-BD8301EEF013}" srcOrd="0" destOrd="1" presId="urn:microsoft.com/office/officeart/2005/8/layout/hList6"/>
    <dgm:cxn modelId="{87E6AB05-6744-44B7-922C-8EB13A23CC85}" type="presOf" srcId="{1D2CD105-9FA5-4D47-9D0A-CA96DFD17B20}" destId="{E1F5D941-586B-41A4-A770-ABB6CAAAE0F4}" srcOrd="0" destOrd="0" presId="urn:microsoft.com/office/officeart/2005/8/layout/hList6"/>
    <dgm:cxn modelId="{F042080C-9C7A-46E2-BCC3-A003506272E2}" srcId="{1D2CD105-9FA5-4D47-9D0A-CA96DFD17B20}" destId="{73114012-5A18-4B7E-9325-9AC4A468BF6A}" srcOrd="1" destOrd="0" parTransId="{8477636B-7517-42A7-B736-D741B3493FF6}" sibTransId="{21334962-FF6B-4890-BB3B-1D41D76690C0}"/>
    <dgm:cxn modelId="{40D4AF16-2512-4FF3-91DD-752EDA37A965}" type="presOf" srcId="{CC759C9C-D5B4-46DF-BE98-C96B9FB4BD19}" destId="{24BE535F-983A-4FF8-A4F1-EA1CD9A42572}" srcOrd="0" destOrd="2" presId="urn:microsoft.com/office/officeart/2005/8/layout/hList6"/>
    <dgm:cxn modelId="{75D53D1C-46CB-4AB0-8418-E0111D3AE47C}" type="presOf" srcId="{26F83837-3C93-403C-B5E5-BC9CBE9BB547}" destId="{1C8D5DA3-5B6B-4A5C-AA6C-CD9096D95C90}" srcOrd="0" destOrd="0" presId="urn:microsoft.com/office/officeart/2005/8/layout/hList6"/>
    <dgm:cxn modelId="{E731E120-C9E6-437B-A8D8-651C0CBD5B0E}" srcId="{73114012-5A18-4B7E-9325-9AC4A468BF6A}" destId="{10E47E1E-193C-4129-BE0D-935DA20FF176}" srcOrd="1" destOrd="0" parTransId="{2A33B095-4749-48BE-8482-8DA7698F3178}" sibTransId="{292BA798-2269-4A32-AF08-1E8511E21F77}"/>
    <dgm:cxn modelId="{9414BC2C-AFFE-44E4-8E24-104E87FE84D6}" type="presOf" srcId="{C8C98E4E-B8D4-4D67-939C-C23917B89029}" destId="{6C80E54B-1416-4693-98D9-BD8301EEF013}" srcOrd="0" destOrd="5" presId="urn:microsoft.com/office/officeart/2005/8/layout/hList6"/>
    <dgm:cxn modelId="{B9D5DD3D-58A3-4A9A-B7DC-B193D0A65B15}" type="presOf" srcId="{42EB64B2-286C-447E-99CB-245FF5AD928E}" destId="{24BE535F-983A-4FF8-A4F1-EA1CD9A42572}" srcOrd="0" destOrd="3" presId="urn:microsoft.com/office/officeart/2005/8/layout/hList6"/>
    <dgm:cxn modelId="{4EAC7B41-6F11-4EFB-9889-FD553C172244}" srcId="{6A7BC7B1-15E1-4D41-8093-D3512F76179E}" destId="{EA35F693-70E2-407E-9E8C-FAE6A5E87874}" srcOrd="0" destOrd="0" parTransId="{9EF04D08-2F2F-46AA-8D20-0EF24A9CD165}" sibTransId="{913637D1-7BC9-465E-8037-D9F89EFD0C95}"/>
    <dgm:cxn modelId="{D4CFD945-B31F-45FC-870C-A4600C04DD6D}" type="presOf" srcId="{9F8C33E2-5682-4D8F-9FB9-89C6AE966266}" destId="{6C80E54B-1416-4693-98D9-BD8301EEF013}" srcOrd="0" destOrd="4" presId="urn:microsoft.com/office/officeart/2005/8/layout/hList6"/>
    <dgm:cxn modelId="{71873A46-F15E-45EE-8BA2-9C6C2A55831D}" srcId="{73114012-5A18-4B7E-9325-9AC4A468BF6A}" destId="{48C63546-63CB-4A4C-93B2-29BF92EAAD09}" srcOrd="2" destOrd="0" parTransId="{AE5E6DD5-0B13-40F9-B0F8-B9DFD16C80B1}" sibTransId="{194807F6-87FA-46F9-83AC-D508675E84CE}"/>
    <dgm:cxn modelId="{AB527246-8D76-4A05-A2E6-FDCA74D77106}" srcId="{6A7BC7B1-15E1-4D41-8093-D3512F76179E}" destId="{93648C19-53F9-4BA8-A35A-DFC71F848F70}" srcOrd="3" destOrd="0" parTransId="{AFA5B18B-C361-4F86-8491-3C4262C799E0}" sibTransId="{291FE013-2858-4AC2-8912-939BE3F0B39F}"/>
    <dgm:cxn modelId="{6F8E776B-70DD-400E-8835-00AE4AA9AA04}" srcId="{6A7BC7B1-15E1-4D41-8093-D3512F76179E}" destId="{42EB64B2-286C-447E-99CB-245FF5AD928E}" srcOrd="2" destOrd="0" parTransId="{26F881E6-95DD-4B1E-A57F-FEA993F6C417}" sibTransId="{69827163-F138-4207-BBDF-870A081D50DF}"/>
    <dgm:cxn modelId="{B357194F-7B6D-41BE-B404-16EC1C386FA4}" srcId="{73114012-5A18-4B7E-9325-9AC4A468BF6A}" destId="{3A5D5226-2468-4791-888A-9F394E80896D}" srcOrd="0" destOrd="0" parTransId="{ED14A4C4-B566-4B70-B84D-2260EA216661}" sibTransId="{E306DAB4-D947-4909-BDB7-741FF952008E}"/>
    <dgm:cxn modelId="{17190772-1EBA-4440-BC21-14923CFFDDE4}" srcId="{73114012-5A18-4B7E-9325-9AC4A468BF6A}" destId="{9F8C33E2-5682-4D8F-9FB9-89C6AE966266}" srcOrd="3" destOrd="0" parTransId="{E6C11A76-81FA-4E3F-AC35-42CC8E9527FF}" sibTransId="{F960153B-5CC6-4EC8-AB92-F71FB2A9EEBE}"/>
    <dgm:cxn modelId="{F6FE3853-92C5-4198-82B6-B6E489DFCDFF}" type="presOf" srcId="{EA35F693-70E2-407E-9E8C-FAE6A5E87874}" destId="{24BE535F-983A-4FF8-A4F1-EA1CD9A42572}" srcOrd="0" destOrd="1" presId="urn:microsoft.com/office/officeart/2005/8/layout/hList6"/>
    <dgm:cxn modelId="{0C30F175-15C3-4F65-958A-1EE5F344E214}" srcId="{73114012-5A18-4B7E-9325-9AC4A468BF6A}" destId="{C8C98E4E-B8D4-4D67-939C-C23917B89029}" srcOrd="4" destOrd="0" parTransId="{01F40ECC-014F-4DAF-A27A-4DB74A4D4966}" sibTransId="{66D3D437-252C-413E-8215-08F22A42278E}"/>
    <dgm:cxn modelId="{6B069677-46C6-4C79-B277-67F60E96BE9A}" type="presOf" srcId="{10E47E1E-193C-4129-BE0D-935DA20FF176}" destId="{6C80E54B-1416-4693-98D9-BD8301EEF013}" srcOrd="0" destOrd="2" presId="urn:microsoft.com/office/officeart/2005/8/layout/hList6"/>
    <dgm:cxn modelId="{0690EA7D-C8F9-40EA-AB4B-DE214A9986EF}" srcId="{6A7BC7B1-15E1-4D41-8093-D3512F76179E}" destId="{CC759C9C-D5B4-46DF-BE98-C96B9FB4BD19}" srcOrd="1" destOrd="0" parTransId="{C81BAB0B-57BD-4714-8B5A-2C68A7C4EAD9}" sibTransId="{931FC0DC-9CFB-4FD7-BBE2-FE983AB4CCDA}"/>
    <dgm:cxn modelId="{483FA586-D0D0-4972-8891-E5F1880C4334}" srcId="{1D2CD105-9FA5-4D47-9D0A-CA96DFD17B20}" destId="{6A7BC7B1-15E1-4D41-8093-D3512F76179E}" srcOrd="2" destOrd="0" parTransId="{DF6A92F5-7878-43FA-91A9-2D6BEF07A390}" sibTransId="{D91C65E3-F1F2-44EB-803A-2C3567478770}"/>
    <dgm:cxn modelId="{A81C0E8E-128F-435E-BBA8-511EE55EED8B}" type="presOf" srcId="{72C36BFF-419F-4EB5-9F56-85F613182A9A}" destId="{1C8D5DA3-5B6B-4A5C-AA6C-CD9096D95C90}" srcOrd="0" destOrd="1" presId="urn:microsoft.com/office/officeart/2005/8/layout/hList6"/>
    <dgm:cxn modelId="{9790B891-3AD8-4EFD-BB04-787F84E50A54}" srcId="{1D2CD105-9FA5-4D47-9D0A-CA96DFD17B20}" destId="{26F83837-3C93-403C-B5E5-BC9CBE9BB547}" srcOrd="0" destOrd="0" parTransId="{0CD2468F-9F60-4960-8D65-B22E65FE1B13}" sibTransId="{370F7D7E-4F3F-4F1E-861E-5D36F45843B5}"/>
    <dgm:cxn modelId="{24E8EC94-5B3C-4DCB-8500-0EFBF5EB6C32}" type="presOf" srcId="{A44793FB-AE1B-41F4-9924-0C78777DBDA7}" destId="{24BE535F-983A-4FF8-A4F1-EA1CD9A42572}" srcOrd="0" destOrd="5" presId="urn:microsoft.com/office/officeart/2005/8/layout/hList6"/>
    <dgm:cxn modelId="{A66E6D9D-8873-4EB9-98C0-55DDE70848B3}" srcId="{26F83837-3C93-403C-B5E5-BC9CBE9BB547}" destId="{72C36BFF-419F-4EB5-9F56-85F613182A9A}" srcOrd="0" destOrd="0" parTransId="{004E0E93-59FE-4E61-AAB9-FEE95B07DF62}" sibTransId="{9F522320-4D87-42B0-A813-27C056D1FB8E}"/>
    <dgm:cxn modelId="{4234C09D-F23D-4EE9-B55B-3E8225776D97}" srcId="{6A7BC7B1-15E1-4D41-8093-D3512F76179E}" destId="{A44793FB-AE1B-41F4-9924-0C78777DBDA7}" srcOrd="4" destOrd="0" parTransId="{B062905F-C295-4748-AAB0-69307A0D4D33}" sibTransId="{5E2B2E67-1412-4BC0-B6E9-55DD939E2716}"/>
    <dgm:cxn modelId="{646EC1BC-7EC2-4525-BE2B-C19EEB3239FF}" type="presOf" srcId="{93648C19-53F9-4BA8-A35A-DFC71F848F70}" destId="{24BE535F-983A-4FF8-A4F1-EA1CD9A42572}" srcOrd="0" destOrd="4" presId="urn:microsoft.com/office/officeart/2005/8/layout/hList6"/>
    <dgm:cxn modelId="{EFB1D3BC-0CC1-4529-9059-7648CD6A5967}" type="presOf" srcId="{48C63546-63CB-4A4C-93B2-29BF92EAAD09}" destId="{6C80E54B-1416-4693-98D9-BD8301EEF013}" srcOrd="0" destOrd="3" presId="urn:microsoft.com/office/officeart/2005/8/layout/hList6"/>
    <dgm:cxn modelId="{6E4DF9EB-6225-4228-99EB-F72368977371}" type="presOf" srcId="{73114012-5A18-4B7E-9325-9AC4A468BF6A}" destId="{6C80E54B-1416-4693-98D9-BD8301EEF013}" srcOrd="0" destOrd="0" presId="urn:microsoft.com/office/officeart/2005/8/layout/hList6"/>
    <dgm:cxn modelId="{A4D831F8-9F7A-4E73-8F7F-90B8962A32BE}" type="presOf" srcId="{6A7BC7B1-15E1-4D41-8093-D3512F76179E}" destId="{24BE535F-983A-4FF8-A4F1-EA1CD9A42572}" srcOrd="0" destOrd="0" presId="urn:microsoft.com/office/officeart/2005/8/layout/hList6"/>
    <dgm:cxn modelId="{89A8A31B-E2B4-4C45-9C7B-62030A28C192}" type="presParOf" srcId="{E1F5D941-586B-41A4-A770-ABB6CAAAE0F4}" destId="{1C8D5DA3-5B6B-4A5C-AA6C-CD9096D95C90}" srcOrd="0" destOrd="0" presId="urn:microsoft.com/office/officeart/2005/8/layout/hList6"/>
    <dgm:cxn modelId="{DD8E651E-7FE3-4E89-A941-1FAC2F926327}" type="presParOf" srcId="{E1F5D941-586B-41A4-A770-ABB6CAAAE0F4}" destId="{C94953ED-9FE2-463F-A8A4-B7373EA41BB5}" srcOrd="1" destOrd="0" presId="urn:microsoft.com/office/officeart/2005/8/layout/hList6"/>
    <dgm:cxn modelId="{99D43BC9-EDF0-484E-B456-9BAD12BC784D}" type="presParOf" srcId="{E1F5D941-586B-41A4-A770-ABB6CAAAE0F4}" destId="{6C80E54B-1416-4693-98D9-BD8301EEF013}" srcOrd="2" destOrd="0" presId="urn:microsoft.com/office/officeart/2005/8/layout/hList6"/>
    <dgm:cxn modelId="{F4618350-127A-4078-9962-3068C64F7749}" type="presParOf" srcId="{E1F5D941-586B-41A4-A770-ABB6CAAAE0F4}" destId="{C49A7FF5-FFBD-49ED-AC7F-559CF581C5A2}" srcOrd="3" destOrd="0" presId="urn:microsoft.com/office/officeart/2005/8/layout/hList6"/>
    <dgm:cxn modelId="{7EB2CEA2-13BA-4204-882A-EE8BED1BADB3}" type="presParOf" srcId="{E1F5D941-586B-41A4-A770-ABB6CAAAE0F4}" destId="{24BE535F-983A-4FF8-A4F1-EA1CD9A42572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2CD105-9FA5-4D47-9D0A-CA96DFD17B2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F83837-3C93-403C-B5E5-BC9CBE9BB547}">
      <dgm:prSet phldrT="[Text]" custT="1"/>
      <dgm:spPr/>
      <dgm:t>
        <a:bodyPr/>
        <a:lstStyle/>
        <a:p>
          <a:r>
            <a:rPr lang="en-US" sz="2800" u="sng" kern="1200" dirty="0"/>
            <a:t>Product Management</a:t>
          </a:r>
        </a:p>
      </dgm:t>
    </dgm:pt>
    <dgm:pt modelId="{0CD2468F-9F60-4960-8D65-B22E65FE1B13}" type="parTrans" cxnId="{9790B891-3AD8-4EFD-BB04-787F84E50A54}">
      <dgm:prSet/>
      <dgm:spPr/>
      <dgm:t>
        <a:bodyPr/>
        <a:lstStyle/>
        <a:p>
          <a:endParaRPr lang="en-US"/>
        </a:p>
      </dgm:t>
    </dgm:pt>
    <dgm:pt modelId="{370F7D7E-4F3F-4F1E-861E-5D36F45843B5}" type="sibTrans" cxnId="{9790B891-3AD8-4EFD-BB04-787F84E50A54}">
      <dgm:prSet/>
      <dgm:spPr/>
      <dgm:t>
        <a:bodyPr/>
        <a:lstStyle/>
        <a:p>
          <a:endParaRPr lang="en-US"/>
        </a:p>
      </dgm:t>
    </dgm:pt>
    <dgm:pt modelId="{73114012-5A18-4B7E-9325-9AC4A468BF6A}">
      <dgm:prSet phldrT="[Text]" custT="1"/>
      <dgm:spPr/>
      <dgm:t>
        <a:bodyPr/>
        <a:lstStyle/>
        <a:p>
          <a:r>
            <a:rPr lang="en-US" sz="2800" u="sng" kern="1200" dirty="0"/>
            <a:t>General Ledger</a:t>
          </a:r>
        </a:p>
      </dgm:t>
    </dgm:pt>
    <dgm:pt modelId="{8477636B-7517-42A7-B736-D741B3493FF6}" type="parTrans" cxnId="{F042080C-9C7A-46E2-BCC3-A003506272E2}">
      <dgm:prSet/>
      <dgm:spPr/>
      <dgm:t>
        <a:bodyPr/>
        <a:lstStyle/>
        <a:p>
          <a:endParaRPr lang="en-US"/>
        </a:p>
      </dgm:t>
    </dgm:pt>
    <dgm:pt modelId="{21334962-FF6B-4890-BB3B-1D41D76690C0}" type="sibTrans" cxnId="{F042080C-9C7A-46E2-BCC3-A003506272E2}">
      <dgm:prSet/>
      <dgm:spPr/>
      <dgm:t>
        <a:bodyPr/>
        <a:lstStyle/>
        <a:p>
          <a:endParaRPr lang="en-US"/>
        </a:p>
      </dgm:t>
    </dgm:pt>
    <dgm:pt modelId="{3A5D5226-2468-4791-888A-9F394E80896D}">
      <dgm:prSet phldrT="[Text]" custT="1"/>
      <dgm:spPr/>
      <dgm:t>
        <a:bodyPr/>
        <a:lstStyle/>
        <a:p>
          <a:r>
            <a:rPr lang="en-US" sz="2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 separate GL module is available for managing the general ledger of all financial transactions</a:t>
          </a:r>
        </a:p>
      </dgm:t>
    </dgm:pt>
    <dgm:pt modelId="{ED14A4C4-B566-4B70-B84D-2260EA216661}" type="parTrans" cxnId="{B357194F-7B6D-41BE-B404-16EC1C386FA4}">
      <dgm:prSet/>
      <dgm:spPr/>
      <dgm:t>
        <a:bodyPr/>
        <a:lstStyle/>
        <a:p>
          <a:endParaRPr lang="en-US"/>
        </a:p>
      </dgm:t>
    </dgm:pt>
    <dgm:pt modelId="{E306DAB4-D947-4909-BDB7-741FF952008E}" type="sibTrans" cxnId="{B357194F-7B6D-41BE-B404-16EC1C386FA4}">
      <dgm:prSet/>
      <dgm:spPr/>
      <dgm:t>
        <a:bodyPr/>
        <a:lstStyle/>
        <a:p>
          <a:endParaRPr lang="en-US"/>
        </a:p>
      </dgm:t>
    </dgm:pt>
    <dgm:pt modelId="{6A7BC7B1-15E1-4D41-8093-D3512F76179E}">
      <dgm:prSet phldrT="[Text]" custT="1"/>
      <dgm:spPr/>
      <dgm:t>
        <a:bodyPr/>
        <a:lstStyle/>
        <a:p>
          <a:pPr>
            <a:buNone/>
          </a:pPr>
          <a:r>
            <a:rPr lang="en-US" sz="2800" u="sng" kern="1200" dirty="0"/>
            <a:t>Bulk Wallets Opening</a:t>
          </a:r>
        </a:p>
      </dgm:t>
    </dgm:pt>
    <dgm:pt modelId="{DF6A92F5-7878-43FA-91A9-2D6BEF07A390}" type="parTrans" cxnId="{483FA586-D0D0-4972-8891-E5F1880C4334}">
      <dgm:prSet/>
      <dgm:spPr/>
      <dgm:t>
        <a:bodyPr/>
        <a:lstStyle/>
        <a:p>
          <a:endParaRPr lang="en-US"/>
        </a:p>
      </dgm:t>
    </dgm:pt>
    <dgm:pt modelId="{D91C65E3-F1F2-44EB-803A-2C3567478770}" type="sibTrans" cxnId="{483FA586-D0D0-4972-8891-E5F1880C4334}">
      <dgm:prSet/>
      <dgm:spPr/>
      <dgm:t>
        <a:bodyPr/>
        <a:lstStyle/>
        <a:p>
          <a:endParaRPr lang="en-US"/>
        </a:p>
      </dgm:t>
    </dgm:pt>
    <dgm:pt modelId="{72C36BFF-419F-4EB5-9F56-85F613182A9A}">
      <dgm:prSet phldrT="[Text]" custT="1"/>
      <dgm:spPr/>
      <dgm:t>
        <a:bodyPr/>
        <a:lstStyle/>
        <a:p>
          <a:r>
            <a:rPr lang="en-US" sz="2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Fee Management</a:t>
          </a:r>
        </a:p>
      </dgm:t>
    </dgm:pt>
    <dgm:pt modelId="{9F522320-4D87-42B0-A813-27C056D1FB8E}" type="sibTrans" cxnId="{A66E6D9D-8873-4EB9-98C0-55DDE70848B3}">
      <dgm:prSet/>
      <dgm:spPr/>
      <dgm:t>
        <a:bodyPr/>
        <a:lstStyle/>
        <a:p>
          <a:endParaRPr lang="en-US"/>
        </a:p>
      </dgm:t>
    </dgm:pt>
    <dgm:pt modelId="{004E0E93-59FE-4E61-AAB9-FEE95B07DF62}" type="parTrans" cxnId="{A66E6D9D-8873-4EB9-98C0-55DDE70848B3}">
      <dgm:prSet/>
      <dgm:spPr/>
      <dgm:t>
        <a:bodyPr/>
        <a:lstStyle/>
        <a:p>
          <a:endParaRPr lang="en-US"/>
        </a:p>
      </dgm:t>
    </dgm:pt>
    <dgm:pt modelId="{C433F9D4-22AB-4833-9711-AB8679D881EE}">
      <dgm:prSet phldrT="[Text]" custT="1"/>
      <dgm:spPr/>
      <dgm:t>
        <a:bodyPr/>
        <a:lstStyle/>
        <a:p>
          <a:r>
            <a:rPr lang="en-US" sz="2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Limit Management</a:t>
          </a:r>
        </a:p>
      </dgm:t>
    </dgm:pt>
    <dgm:pt modelId="{FE58EDA7-E6F0-44B4-8FEC-10F6A37F0D23}" type="parTrans" cxnId="{A1C04047-13D8-4344-ACAB-6D9E7DA62093}">
      <dgm:prSet/>
      <dgm:spPr/>
      <dgm:t>
        <a:bodyPr/>
        <a:lstStyle/>
        <a:p>
          <a:endParaRPr lang="en-US"/>
        </a:p>
      </dgm:t>
    </dgm:pt>
    <dgm:pt modelId="{DA05F287-732D-4F03-9705-52EE975B1C3F}" type="sibTrans" cxnId="{A1C04047-13D8-4344-ACAB-6D9E7DA62093}">
      <dgm:prSet/>
      <dgm:spPr/>
      <dgm:t>
        <a:bodyPr/>
        <a:lstStyle/>
        <a:p>
          <a:endParaRPr lang="en-US"/>
        </a:p>
      </dgm:t>
    </dgm:pt>
    <dgm:pt modelId="{724A18F8-E102-4724-A43A-D08D46942CE0}">
      <dgm:prSet phldrT="[Text]" custT="1"/>
      <dgm:spPr/>
      <dgm:t>
        <a:bodyPr/>
        <a:lstStyle/>
        <a:p>
          <a:r>
            <a:rPr lang="en-US" sz="2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Tax Configuration</a:t>
          </a:r>
        </a:p>
      </dgm:t>
    </dgm:pt>
    <dgm:pt modelId="{9834A0B5-E1BE-4B47-A703-786A22C29D74}" type="parTrans" cxnId="{EEF436EC-5B49-4663-9CAA-E770F4671FD8}">
      <dgm:prSet/>
      <dgm:spPr/>
      <dgm:t>
        <a:bodyPr/>
        <a:lstStyle/>
        <a:p>
          <a:endParaRPr lang="en-US"/>
        </a:p>
      </dgm:t>
    </dgm:pt>
    <dgm:pt modelId="{EA75A1CA-98B0-4A01-92F7-2745E818FB39}" type="sibTrans" cxnId="{EEF436EC-5B49-4663-9CAA-E770F4671FD8}">
      <dgm:prSet/>
      <dgm:spPr/>
      <dgm:t>
        <a:bodyPr/>
        <a:lstStyle/>
        <a:p>
          <a:endParaRPr lang="en-US"/>
        </a:p>
      </dgm:t>
    </dgm:pt>
    <dgm:pt modelId="{992C29A5-1D97-4059-AF79-999125D2CCB3}">
      <dgm:prSet phldrT="[Text]" custT="1"/>
      <dgm:spPr/>
      <dgm:t>
        <a:bodyPr/>
        <a:lstStyle/>
        <a:p>
          <a:r>
            <a:rPr lang="en-US" sz="2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Product Definition</a:t>
          </a:r>
        </a:p>
      </dgm:t>
    </dgm:pt>
    <dgm:pt modelId="{3DDE44E1-4D1C-4FDA-A200-C37F6A87C64C}" type="parTrans" cxnId="{E3813E7C-1B64-4482-86E6-06B39E01A0B8}">
      <dgm:prSet/>
      <dgm:spPr/>
      <dgm:t>
        <a:bodyPr/>
        <a:lstStyle/>
        <a:p>
          <a:endParaRPr lang="en-US"/>
        </a:p>
      </dgm:t>
    </dgm:pt>
    <dgm:pt modelId="{BECBFF85-E2E1-4D36-BDA4-FD528CF8B49B}" type="sibTrans" cxnId="{E3813E7C-1B64-4482-86E6-06B39E01A0B8}">
      <dgm:prSet/>
      <dgm:spPr/>
      <dgm:t>
        <a:bodyPr/>
        <a:lstStyle/>
        <a:p>
          <a:endParaRPr lang="en-US"/>
        </a:p>
      </dgm:t>
    </dgm:pt>
    <dgm:pt modelId="{EA35F693-70E2-407E-9E8C-FAE6A5E87874}">
      <dgm:prSet phldrT="[Text]" custT="1"/>
      <dgm:spPr/>
      <dgm:t>
        <a:bodyPr/>
        <a:lstStyle/>
        <a:p>
          <a:r>
            <a:rPr lang="en-US" sz="2000" b="0" i="0" kern="1200" dirty="0"/>
            <a:t>Streamlines mass creation of digital wallets.</a:t>
          </a:r>
          <a:endParaRPr lang="en-US" sz="20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gm:t>
    </dgm:pt>
    <dgm:pt modelId="{913637D1-7BC9-465E-8037-D9F89EFD0C95}" type="sibTrans" cxnId="{4EAC7B41-6F11-4EFB-9889-FD553C172244}">
      <dgm:prSet/>
      <dgm:spPr/>
      <dgm:t>
        <a:bodyPr/>
        <a:lstStyle/>
        <a:p>
          <a:endParaRPr lang="en-US"/>
        </a:p>
      </dgm:t>
    </dgm:pt>
    <dgm:pt modelId="{9EF04D08-2F2F-46AA-8D20-0EF24A9CD165}" type="parTrans" cxnId="{4EAC7B41-6F11-4EFB-9889-FD553C172244}">
      <dgm:prSet/>
      <dgm:spPr/>
      <dgm:t>
        <a:bodyPr/>
        <a:lstStyle/>
        <a:p>
          <a:endParaRPr lang="en-US"/>
        </a:p>
      </dgm:t>
    </dgm:pt>
    <dgm:pt modelId="{982A791A-CA2F-4257-BD20-76D7E89B420C}">
      <dgm:prSet phldrT="[Text]" custT="1"/>
      <dgm:spPr/>
      <dgm:t>
        <a:bodyPr/>
        <a:lstStyle/>
        <a:p>
          <a:r>
            <a:rPr lang="en-US" sz="2000" b="0" i="0" kern="1200" dirty="0"/>
            <a:t>Enables opening multiple wallets simultaneously.</a:t>
          </a:r>
          <a:endParaRPr lang="en-US" sz="20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gm:t>
    </dgm:pt>
    <dgm:pt modelId="{BEB30FE3-37F1-40C5-A6E4-E242AC174216}" type="parTrans" cxnId="{2D1C1276-E387-421E-96CF-2C32454E00A0}">
      <dgm:prSet/>
      <dgm:spPr/>
      <dgm:t>
        <a:bodyPr/>
        <a:lstStyle/>
        <a:p>
          <a:endParaRPr lang="en-US"/>
        </a:p>
      </dgm:t>
    </dgm:pt>
    <dgm:pt modelId="{F492A290-4792-4D77-BAD0-092B05E9658C}" type="sibTrans" cxnId="{2D1C1276-E387-421E-96CF-2C32454E00A0}">
      <dgm:prSet/>
      <dgm:spPr/>
      <dgm:t>
        <a:bodyPr/>
        <a:lstStyle/>
        <a:p>
          <a:endParaRPr lang="en-US"/>
        </a:p>
      </dgm:t>
    </dgm:pt>
    <dgm:pt modelId="{6FBC910A-1291-49E1-909A-B78AB0E6D9DF}">
      <dgm:prSet phldrT="[Text]" custT="1"/>
      <dgm:spPr/>
      <dgm:t>
        <a:bodyPr/>
        <a:lstStyle/>
        <a:p>
          <a:r>
            <a:rPr lang="en-US" sz="2000" b="0" i="0" kern="1200" dirty="0"/>
            <a:t>Reduces manual intervention for bulk wallet setup.</a:t>
          </a:r>
          <a:endParaRPr lang="en-US" sz="20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gm:t>
    </dgm:pt>
    <dgm:pt modelId="{C3705947-BA49-43DC-865D-52C77CA866D3}" type="parTrans" cxnId="{FE2B4191-BAAB-46FD-B440-B58A82248963}">
      <dgm:prSet/>
      <dgm:spPr/>
      <dgm:t>
        <a:bodyPr/>
        <a:lstStyle/>
        <a:p>
          <a:endParaRPr lang="en-US"/>
        </a:p>
      </dgm:t>
    </dgm:pt>
    <dgm:pt modelId="{18A01E71-0F77-401E-A02E-7A1DEE0FBB51}" type="sibTrans" cxnId="{FE2B4191-BAAB-46FD-B440-B58A82248963}">
      <dgm:prSet/>
      <dgm:spPr/>
      <dgm:t>
        <a:bodyPr/>
        <a:lstStyle/>
        <a:p>
          <a:endParaRPr lang="en-US"/>
        </a:p>
      </dgm:t>
    </dgm:pt>
    <dgm:pt modelId="{0197737C-322C-4040-B2A3-D5AA80145838}">
      <dgm:prSet phldrT="[Text]" custT="1"/>
      <dgm:spPr/>
      <dgm:t>
        <a:bodyPr/>
        <a:lstStyle/>
        <a:p>
          <a:r>
            <a:rPr lang="en-US" sz="2000" b="0" i="0" kern="1200" dirty="0"/>
            <a:t>Tailored options for varying KYC</a:t>
          </a:r>
          <a:r>
            <a:rPr lang="en-US" sz="2300" b="0" i="0" kern="1200" dirty="0"/>
            <a:t> </a:t>
          </a:r>
          <a:r>
            <a:rPr lang="en-US" sz="2000" b="0" i="0" kern="1200" dirty="0"/>
            <a:t>requirements</a:t>
          </a:r>
          <a:r>
            <a:rPr lang="en-US" sz="2300" b="0" i="0" kern="1200" dirty="0"/>
            <a:t>.</a:t>
          </a:r>
          <a:endParaRPr lang="en-US" sz="23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gm:t>
    </dgm:pt>
    <dgm:pt modelId="{389CF0D9-F05F-4845-9E61-8F8EEEB87DD6}" type="parTrans" cxnId="{4E83E7BC-4041-4590-B5F3-EBB65BC55616}">
      <dgm:prSet/>
      <dgm:spPr/>
      <dgm:t>
        <a:bodyPr/>
        <a:lstStyle/>
        <a:p>
          <a:endParaRPr lang="en-US"/>
        </a:p>
      </dgm:t>
    </dgm:pt>
    <dgm:pt modelId="{EF26FCDC-903E-48C5-B327-5BCDA8252180}" type="sibTrans" cxnId="{4E83E7BC-4041-4590-B5F3-EBB65BC55616}">
      <dgm:prSet/>
      <dgm:spPr/>
      <dgm:t>
        <a:bodyPr/>
        <a:lstStyle/>
        <a:p>
          <a:endParaRPr lang="en-US"/>
        </a:p>
      </dgm:t>
    </dgm:pt>
    <dgm:pt modelId="{E1F5D941-586B-41A4-A770-ABB6CAAAE0F4}" type="pres">
      <dgm:prSet presAssocID="{1D2CD105-9FA5-4D47-9D0A-CA96DFD17B20}" presName="Name0" presStyleCnt="0">
        <dgm:presLayoutVars>
          <dgm:dir/>
          <dgm:resizeHandles val="exact"/>
        </dgm:presLayoutVars>
      </dgm:prSet>
      <dgm:spPr/>
    </dgm:pt>
    <dgm:pt modelId="{1C8D5DA3-5B6B-4A5C-AA6C-CD9096D95C90}" type="pres">
      <dgm:prSet presAssocID="{26F83837-3C93-403C-B5E5-BC9CBE9BB547}" presName="node" presStyleLbl="node1" presStyleIdx="0" presStyleCnt="3">
        <dgm:presLayoutVars>
          <dgm:bulletEnabled val="1"/>
        </dgm:presLayoutVars>
      </dgm:prSet>
      <dgm:spPr/>
    </dgm:pt>
    <dgm:pt modelId="{C94953ED-9FE2-463F-A8A4-B7373EA41BB5}" type="pres">
      <dgm:prSet presAssocID="{370F7D7E-4F3F-4F1E-861E-5D36F45843B5}" presName="sibTrans" presStyleCnt="0"/>
      <dgm:spPr/>
    </dgm:pt>
    <dgm:pt modelId="{6C80E54B-1416-4693-98D9-BD8301EEF013}" type="pres">
      <dgm:prSet presAssocID="{73114012-5A18-4B7E-9325-9AC4A468BF6A}" presName="node" presStyleLbl="node1" presStyleIdx="1" presStyleCnt="3">
        <dgm:presLayoutVars>
          <dgm:bulletEnabled val="1"/>
        </dgm:presLayoutVars>
      </dgm:prSet>
      <dgm:spPr/>
    </dgm:pt>
    <dgm:pt modelId="{C49A7FF5-FFBD-49ED-AC7F-559CF581C5A2}" type="pres">
      <dgm:prSet presAssocID="{21334962-FF6B-4890-BB3B-1D41D76690C0}" presName="sibTrans" presStyleCnt="0"/>
      <dgm:spPr/>
    </dgm:pt>
    <dgm:pt modelId="{24BE535F-983A-4FF8-A4F1-EA1CD9A42572}" type="pres">
      <dgm:prSet presAssocID="{6A7BC7B1-15E1-4D41-8093-D3512F76179E}" presName="node" presStyleLbl="node1" presStyleIdx="2" presStyleCnt="3">
        <dgm:presLayoutVars>
          <dgm:bulletEnabled val="1"/>
        </dgm:presLayoutVars>
      </dgm:prSet>
      <dgm:spPr/>
    </dgm:pt>
  </dgm:ptLst>
  <dgm:cxnLst>
    <dgm:cxn modelId="{B729B001-2064-4E2C-B9DF-7AF4DE8801A4}" type="presOf" srcId="{3A5D5226-2468-4791-888A-9F394E80896D}" destId="{6C80E54B-1416-4693-98D9-BD8301EEF013}" srcOrd="0" destOrd="1" presId="urn:microsoft.com/office/officeart/2005/8/layout/hList6"/>
    <dgm:cxn modelId="{87E6AB05-6744-44B7-922C-8EB13A23CC85}" type="presOf" srcId="{1D2CD105-9FA5-4D47-9D0A-CA96DFD17B20}" destId="{E1F5D941-586B-41A4-A770-ABB6CAAAE0F4}" srcOrd="0" destOrd="0" presId="urn:microsoft.com/office/officeart/2005/8/layout/hList6"/>
    <dgm:cxn modelId="{F6AA1007-D23B-4DA8-9E65-A4B93113B0A1}" type="presOf" srcId="{C433F9D4-22AB-4833-9711-AB8679D881EE}" destId="{1C8D5DA3-5B6B-4A5C-AA6C-CD9096D95C90}" srcOrd="0" destOrd="2" presId="urn:microsoft.com/office/officeart/2005/8/layout/hList6"/>
    <dgm:cxn modelId="{F042080C-9C7A-46E2-BCC3-A003506272E2}" srcId="{1D2CD105-9FA5-4D47-9D0A-CA96DFD17B20}" destId="{73114012-5A18-4B7E-9325-9AC4A468BF6A}" srcOrd="1" destOrd="0" parTransId="{8477636B-7517-42A7-B736-D741B3493FF6}" sibTransId="{21334962-FF6B-4890-BB3B-1D41D76690C0}"/>
    <dgm:cxn modelId="{75D53D1C-46CB-4AB0-8418-E0111D3AE47C}" type="presOf" srcId="{26F83837-3C93-403C-B5E5-BC9CBE9BB547}" destId="{1C8D5DA3-5B6B-4A5C-AA6C-CD9096D95C90}" srcOrd="0" destOrd="0" presId="urn:microsoft.com/office/officeart/2005/8/layout/hList6"/>
    <dgm:cxn modelId="{D6E4B31F-FB41-47BF-9DFF-161A1558B693}" type="presOf" srcId="{982A791A-CA2F-4257-BD20-76D7E89B420C}" destId="{24BE535F-983A-4FF8-A4F1-EA1CD9A42572}" srcOrd="0" destOrd="2" presId="urn:microsoft.com/office/officeart/2005/8/layout/hList6"/>
    <dgm:cxn modelId="{4EAC7B41-6F11-4EFB-9889-FD553C172244}" srcId="{6A7BC7B1-15E1-4D41-8093-D3512F76179E}" destId="{EA35F693-70E2-407E-9E8C-FAE6A5E87874}" srcOrd="0" destOrd="0" parTransId="{9EF04D08-2F2F-46AA-8D20-0EF24A9CD165}" sibTransId="{913637D1-7BC9-465E-8037-D9F89EFD0C95}"/>
    <dgm:cxn modelId="{AD860A44-E773-4CCB-9A66-5BE02624FD02}" type="presOf" srcId="{724A18F8-E102-4724-A43A-D08D46942CE0}" destId="{1C8D5DA3-5B6B-4A5C-AA6C-CD9096D95C90}" srcOrd="0" destOrd="3" presId="urn:microsoft.com/office/officeart/2005/8/layout/hList6"/>
    <dgm:cxn modelId="{A1C04047-13D8-4344-ACAB-6D9E7DA62093}" srcId="{26F83837-3C93-403C-B5E5-BC9CBE9BB547}" destId="{C433F9D4-22AB-4833-9711-AB8679D881EE}" srcOrd="1" destOrd="0" parTransId="{FE58EDA7-E6F0-44B4-8FEC-10F6A37F0D23}" sibTransId="{DA05F287-732D-4F03-9705-52EE975B1C3F}"/>
    <dgm:cxn modelId="{B357194F-7B6D-41BE-B404-16EC1C386FA4}" srcId="{73114012-5A18-4B7E-9325-9AC4A468BF6A}" destId="{3A5D5226-2468-4791-888A-9F394E80896D}" srcOrd="0" destOrd="0" parTransId="{ED14A4C4-B566-4B70-B84D-2260EA216661}" sibTransId="{E306DAB4-D947-4909-BDB7-741FF952008E}"/>
    <dgm:cxn modelId="{F6FE3853-92C5-4198-82B6-B6E489DFCDFF}" type="presOf" srcId="{EA35F693-70E2-407E-9E8C-FAE6A5E87874}" destId="{24BE535F-983A-4FF8-A4F1-EA1CD9A42572}" srcOrd="0" destOrd="1" presId="urn:microsoft.com/office/officeart/2005/8/layout/hList6"/>
    <dgm:cxn modelId="{2D1C1276-E387-421E-96CF-2C32454E00A0}" srcId="{6A7BC7B1-15E1-4D41-8093-D3512F76179E}" destId="{982A791A-CA2F-4257-BD20-76D7E89B420C}" srcOrd="1" destOrd="0" parTransId="{BEB30FE3-37F1-40C5-A6E4-E242AC174216}" sibTransId="{F492A290-4792-4D77-BAD0-092B05E9658C}"/>
    <dgm:cxn modelId="{D7D4667B-7476-4B89-B54E-B5F06A211713}" type="presOf" srcId="{0197737C-322C-4040-B2A3-D5AA80145838}" destId="{24BE535F-983A-4FF8-A4F1-EA1CD9A42572}" srcOrd="0" destOrd="4" presId="urn:microsoft.com/office/officeart/2005/8/layout/hList6"/>
    <dgm:cxn modelId="{E3813E7C-1B64-4482-86E6-06B39E01A0B8}" srcId="{26F83837-3C93-403C-B5E5-BC9CBE9BB547}" destId="{992C29A5-1D97-4059-AF79-999125D2CCB3}" srcOrd="3" destOrd="0" parTransId="{3DDE44E1-4D1C-4FDA-A200-C37F6A87C64C}" sibTransId="{BECBFF85-E2E1-4D36-BDA4-FD528CF8B49B}"/>
    <dgm:cxn modelId="{915EA47F-0423-4891-A9B7-3F520C8BA126}" type="presOf" srcId="{6FBC910A-1291-49E1-909A-B78AB0E6D9DF}" destId="{24BE535F-983A-4FF8-A4F1-EA1CD9A42572}" srcOrd="0" destOrd="3" presId="urn:microsoft.com/office/officeart/2005/8/layout/hList6"/>
    <dgm:cxn modelId="{483FA586-D0D0-4972-8891-E5F1880C4334}" srcId="{1D2CD105-9FA5-4D47-9D0A-CA96DFD17B20}" destId="{6A7BC7B1-15E1-4D41-8093-D3512F76179E}" srcOrd="2" destOrd="0" parTransId="{DF6A92F5-7878-43FA-91A9-2D6BEF07A390}" sibTransId="{D91C65E3-F1F2-44EB-803A-2C3567478770}"/>
    <dgm:cxn modelId="{A81C0E8E-128F-435E-BBA8-511EE55EED8B}" type="presOf" srcId="{72C36BFF-419F-4EB5-9F56-85F613182A9A}" destId="{1C8D5DA3-5B6B-4A5C-AA6C-CD9096D95C90}" srcOrd="0" destOrd="1" presId="urn:microsoft.com/office/officeart/2005/8/layout/hList6"/>
    <dgm:cxn modelId="{FE2B4191-BAAB-46FD-B440-B58A82248963}" srcId="{6A7BC7B1-15E1-4D41-8093-D3512F76179E}" destId="{6FBC910A-1291-49E1-909A-B78AB0E6D9DF}" srcOrd="2" destOrd="0" parTransId="{C3705947-BA49-43DC-865D-52C77CA866D3}" sibTransId="{18A01E71-0F77-401E-A02E-7A1DEE0FBB51}"/>
    <dgm:cxn modelId="{9790B891-3AD8-4EFD-BB04-787F84E50A54}" srcId="{1D2CD105-9FA5-4D47-9D0A-CA96DFD17B20}" destId="{26F83837-3C93-403C-B5E5-BC9CBE9BB547}" srcOrd="0" destOrd="0" parTransId="{0CD2468F-9F60-4960-8D65-B22E65FE1B13}" sibTransId="{370F7D7E-4F3F-4F1E-861E-5D36F45843B5}"/>
    <dgm:cxn modelId="{A66E6D9D-8873-4EB9-98C0-55DDE70848B3}" srcId="{26F83837-3C93-403C-B5E5-BC9CBE9BB547}" destId="{72C36BFF-419F-4EB5-9F56-85F613182A9A}" srcOrd="0" destOrd="0" parTransId="{004E0E93-59FE-4E61-AAB9-FEE95B07DF62}" sibTransId="{9F522320-4D87-42B0-A813-27C056D1FB8E}"/>
    <dgm:cxn modelId="{4E83E7BC-4041-4590-B5F3-EBB65BC55616}" srcId="{6A7BC7B1-15E1-4D41-8093-D3512F76179E}" destId="{0197737C-322C-4040-B2A3-D5AA80145838}" srcOrd="3" destOrd="0" parTransId="{389CF0D9-F05F-4845-9E61-8F8EEEB87DD6}" sibTransId="{EF26FCDC-903E-48C5-B327-5BCDA8252180}"/>
    <dgm:cxn modelId="{6E4DF9EB-6225-4228-99EB-F72368977371}" type="presOf" srcId="{73114012-5A18-4B7E-9325-9AC4A468BF6A}" destId="{6C80E54B-1416-4693-98D9-BD8301EEF013}" srcOrd="0" destOrd="0" presId="urn:microsoft.com/office/officeart/2005/8/layout/hList6"/>
    <dgm:cxn modelId="{EEF436EC-5B49-4663-9CAA-E770F4671FD8}" srcId="{26F83837-3C93-403C-B5E5-BC9CBE9BB547}" destId="{724A18F8-E102-4724-A43A-D08D46942CE0}" srcOrd="2" destOrd="0" parTransId="{9834A0B5-E1BE-4B47-A703-786A22C29D74}" sibTransId="{EA75A1CA-98B0-4A01-92F7-2745E818FB39}"/>
    <dgm:cxn modelId="{D394D5F6-DED0-44E6-BE52-09D948B3C8BB}" type="presOf" srcId="{992C29A5-1D97-4059-AF79-999125D2CCB3}" destId="{1C8D5DA3-5B6B-4A5C-AA6C-CD9096D95C90}" srcOrd="0" destOrd="4" presId="urn:microsoft.com/office/officeart/2005/8/layout/hList6"/>
    <dgm:cxn modelId="{A4D831F8-9F7A-4E73-8F7F-90B8962A32BE}" type="presOf" srcId="{6A7BC7B1-15E1-4D41-8093-D3512F76179E}" destId="{24BE535F-983A-4FF8-A4F1-EA1CD9A42572}" srcOrd="0" destOrd="0" presId="urn:microsoft.com/office/officeart/2005/8/layout/hList6"/>
    <dgm:cxn modelId="{89A8A31B-E2B4-4C45-9C7B-62030A28C192}" type="presParOf" srcId="{E1F5D941-586B-41A4-A770-ABB6CAAAE0F4}" destId="{1C8D5DA3-5B6B-4A5C-AA6C-CD9096D95C90}" srcOrd="0" destOrd="0" presId="urn:microsoft.com/office/officeart/2005/8/layout/hList6"/>
    <dgm:cxn modelId="{DD8E651E-7FE3-4E89-A941-1FAC2F926327}" type="presParOf" srcId="{E1F5D941-586B-41A4-A770-ABB6CAAAE0F4}" destId="{C94953ED-9FE2-463F-A8A4-B7373EA41BB5}" srcOrd="1" destOrd="0" presId="urn:microsoft.com/office/officeart/2005/8/layout/hList6"/>
    <dgm:cxn modelId="{99D43BC9-EDF0-484E-B456-9BAD12BC784D}" type="presParOf" srcId="{E1F5D941-586B-41A4-A770-ABB6CAAAE0F4}" destId="{6C80E54B-1416-4693-98D9-BD8301EEF013}" srcOrd="2" destOrd="0" presId="urn:microsoft.com/office/officeart/2005/8/layout/hList6"/>
    <dgm:cxn modelId="{F4618350-127A-4078-9962-3068C64F7749}" type="presParOf" srcId="{E1F5D941-586B-41A4-A770-ABB6CAAAE0F4}" destId="{C49A7FF5-FFBD-49ED-AC7F-559CF581C5A2}" srcOrd="3" destOrd="0" presId="urn:microsoft.com/office/officeart/2005/8/layout/hList6"/>
    <dgm:cxn modelId="{7EB2CEA2-13BA-4204-882A-EE8BED1BADB3}" type="presParOf" srcId="{E1F5D941-586B-41A4-A770-ABB6CAAAE0F4}" destId="{24BE535F-983A-4FF8-A4F1-EA1CD9A42572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E2A9A2-E172-4F25-BC0E-0285BAE2DDD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B8F176-8BD4-4C07-B325-DDE59C139FCB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/>
            <a:t>Profile Submitted</a:t>
          </a:r>
        </a:p>
      </dgm:t>
    </dgm:pt>
    <dgm:pt modelId="{43AC2C67-3A78-4B43-A66E-B0E07FEED0CD}" type="parTrans" cxnId="{D4C60C45-3D8D-4955-B2D3-68AD7281FC1B}">
      <dgm:prSet/>
      <dgm:spPr/>
      <dgm:t>
        <a:bodyPr/>
        <a:lstStyle/>
        <a:p>
          <a:endParaRPr lang="en-US"/>
        </a:p>
      </dgm:t>
    </dgm:pt>
    <dgm:pt modelId="{C15E8A90-4278-4E27-A177-94D31DB3DCDC}" type="sibTrans" cxnId="{D4C60C45-3D8D-4955-B2D3-68AD7281FC1B}">
      <dgm:prSet/>
      <dgm:spPr/>
      <dgm:t>
        <a:bodyPr/>
        <a:lstStyle/>
        <a:p>
          <a:endParaRPr lang="en-US"/>
        </a:p>
      </dgm:t>
    </dgm:pt>
    <dgm:pt modelId="{04DB4078-40F2-4FA7-85C2-8A731423144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/>
            <a:t>Clear By System</a:t>
          </a:r>
        </a:p>
      </dgm:t>
    </dgm:pt>
    <dgm:pt modelId="{F70B3BDE-9E8B-4DCE-BC04-D75725096FE3}" type="parTrans" cxnId="{1B2EF839-B7B7-4C30-9D34-0BA0EC971D48}">
      <dgm:prSet/>
      <dgm:spPr/>
      <dgm:t>
        <a:bodyPr/>
        <a:lstStyle/>
        <a:p>
          <a:endParaRPr lang="en-US"/>
        </a:p>
      </dgm:t>
    </dgm:pt>
    <dgm:pt modelId="{33EA053B-8561-45A2-AA71-7D9291A2130A}" type="sibTrans" cxnId="{1B2EF839-B7B7-4C30-9D34-0BA0EC971D48}">
      <dgm:prSet/>
      <dgm:spPr/>
      <dgm:t>
        <a:bodyPr/>
        <a:lstStyle/>
        <a:p>
          <a:endParaRPr lang="en-US"/>
        </a:p>
      </dgm:t>
    </dgm:pt>
    <dgm:pt modelId="{D3A48988-AF70-4F2E-916B-ECF57C25D576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/>
            <a:t>Suspect By System</a:t>
          </a:r>
        </a:p>
      </dgm:t>
    </dgm:pt>
    <dgm:pt modelId="{67665E7F-C7D1-4D1F-836D-70AF6B6D8065}" type="parTrans" cxnId="{57AE91FC-996D-48BE-B530-7B19A3C4FBDE}">
      <dgm:prSet/>
      <dgm:spPr/>
      <dgm:t>
        <a:bodyPr/>
        <a:lstStyle/>
        <a:p>
          <a:endParaRPr lang="en-US"/>
        </a:p>
      </dgm:t>
    </dgm:pt>
    <dgm:pt modelId="{23EE6417-00C4-4DA2-827B-305BAFBD8C25}" type="sibTrans" cxnId="{57AE91FC-996D-48BE-B530-7B19A3C4FBDE}">
      <dgm:prSet/>
      <dgm:spPr/>
      <dgm:t>
        <a:bodyPr/>
        <a:lstStyle/>
        <a:p>
          <a:endParaRPr lang="en-US"/>
        </a:p>
      </dgm:t>
    </dgm:pt>
    <dgm:pt modelId="{35C0D0F8-39FD-48B7-B485-1BBB3449C990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000"/>
            <a:t>Mark Clear By AML Reviewer</a:t>
          </a:r>
        </a:p>
      </dgm:t>
    </dgm:pt>
    <dgm:pt modelId="{41031066-6366-45D2-844B-9657680492BB}" type="parTrans" cxnId="{D748196D-9FDB-4A7A-85A3-9A0CAA502AC8}">
      <dgm:prSet/>
      <dgm:spPr/>
      <dgm:t>
        <a:bodyPr/>
        <a:lstStyle/>
        <a:p>
          <a:endParaRPr lang="en-US"/>
        </a:p>
      </dgm:t>
    </dgm:pt>
    <dgm:pt modelId="{034F390A-8873-4FBF-8CB2-B55111604604}" type="sibTrans" cxnId="{D748196D-9FDB-4A7A-85A3-9A0CAA502AC8}">
      <dgm:prSet/>
      <dgm:spPr/>
      <dgm:t>
        <a:bodyPr/>
        <a:lstStyle/>
        <a:p>
          <a:endParaRPr lang="en-US"/>
        </a:p>
      </dgm:t>
    </dgm:pt>
    <dgm:pt modelId="{30BF26D2-9FBF-4108-B336-7BC575E09CD1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000"/>
            <a:t>Mark Block By AML Reviewer</a:t>
          </a:r>
        </a:p>
      </dgm:t>
    </dgm:pt>
    <dgm:pt modelId="{C10F58DA-0E66-4907-BDB7-39194377B9FD}" type="parTrans" cxnId="{F97C5B9E-ACCA-4D54-BAE6-8AC06FC8A486}">
      <dgm:prSet/>
      <dgm:spPr/>
      <dgm:t>
        <a:bodyPr/>
        <a:lstStyle/>
        <a:p>
          <a:endParaRPr lang="en-US"/>
        </a:p>
      </dgm:t>
    </dgm:pt>
    <dgm:pt modelId="{4CED48FB-B57C-4D76-BD86-A0C9DDC32C6D}" type="sibTrans" cxnId="{F97C5B9E-ACCA-4D54-BAE6-8AC06FC8A486}">
      <dgm:prSet/>
      <dgm:spPr/>
      <dgm:t>
        <a:bodyPr/>
        <a:lstStyle/>
        <a:p>
          <a:endParaRPr lang="en-US"/>
        </a:p>
      </dgm:t>
    </dgm:pt>
    <dgm:pt modelId="{A3C9B8DF-6402-4CB7-8DE7-77F581F89941}" type="pres">
      <dgm:prSet presAssocID="{08E2A9A2-E172-4F25-BC0E-0285BAE2DDD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621814-A980-4636-8462-A254B5855757}" type="pres">
      <dgm:prSet presAssocID="{D5B8F176-8BD4-4C07-B325-DDE59C139FCB}" presName="root1" presStyleCnt="0"/>
      <dgm:spPr/>
    </dgm:pt>
    <dgm:pt modelId="{B4DE4428-F7CB-467F-8556-A48029C897F8}" type="pres">
      <dgm:prSet presAssocID="{D5B8F176-8BD4-4C07-B325-DDE59C139FCB}" presName="LevelOneTextNode" presStyleLbl="node0" presStyleIdx="0" presStyleCnt="1">
        <dgm:presLayoutVars>
          <dgm:chPref val="3"/>
        </dgm:presLayoutVars>
      </dgm:prSet>
      <dgm:spPr/>
    </dgm:pt>
    <dgm:pt modelId="{EFE67E60-C7CB-4C98-A683-946D366BA14B}" type="pres">
      <dgm:prSet presAssocID="{D5B8F176-8BD4-4C07-B325-DDE59C139FCB}" presName="level2hierChild" presStyleCnt="0"/>
      <dgm:spPr/>
    </dgm:pt>
    <dgm:pt modelId="{6F604F5D-B96A-46B6-8AC5-25A392389246}" type="pres">
      <dgm:prSet presAssocID="{F70B3BDE-9E8B-4DCE-BC04-D75725096FE3}" presName="conn2-1" presStyleLbl="parChTrans1D2" presStyleIdx="0" presStyleCnt="2"/>
      <dgm:spPr/>
    </dgm:pt>
    <dgm:pt modelId="{BDC86511-0642-41D1-8CB9-54C96307700F}" type="pres">
      <dgm:prSet presAssocID="{F70B3BDE-9E8B-4DCE-BC04-D75725096FE3}" presName="connTx" presStyleLbl="parChTrans1D2" presStyleIdx="0" presStyleCnt="2"/>
      <dgm:spPr/>
    </dgm:pt>
    <dgm:pt modelId="{EBD4D3E6-6C4F-4DB7-B5B9-87C47C7200B5}" type="pres">
      <dgm:prSet presAssocID="{04DB4078-40F2-4FA7-85C2-8A7314231444}" presName="root2" presStyleCnt="0"/>
      <dgm:spPr/>
    </dgm:pt>
    <dgm:pt modelId="{23CA941C-FAD3-44D4-933D-4FED0A513D8C}" type="pres">
      <dgm:prSet presAssocID="{04DB4078-40F2-4FA7-85C2-8A7314231444}" presName="LevelTwoTextNode" presStyleLbl="node2" presStyleIdx="0" presStyleCnt="2">
        <dgm:presLayoutVars>
          <dgm:chPref val="3"/>
        </dgm:presLayoutVars>
      </dgm:prSet>
      <dgm:spPr/>
    </dgm:pt>
    <dgm:pt modelId="{FBD7E97D-65FE-4A72-8EAC-05A275E93000}" type="pres">
      <dgm:prSet presAssocID="{04DB4078-40F2-4FA7-85C2-8A7314231444}" presName="level3hierChild" presStyleCnt="0"/>
      <dgm:spPr/>
    </dgm:pt>
    <dgm:pt modelId="{AC3C73B1-8D90-4467-9E4D-33B7CC411804}" type="pres">
      <dgm:prSet presAssocID="{67665E7F-C7D1-4D1F-836D-70AF6B6D8065}" presName="conn2-1" presStyleLbl="parChTrans1D2" presStyleIdx="1" presStyleCnt="2"/>
      <dgm:spPr/>
    </dgm:pt>
    <dgm:pt modelId="{6AF24D40-FE6A-4ED1-AF59-B40C19E0AF01}" type="pres">
      <dgm:prSet presAssocID="{67665E7F-C7D1-4D1F-836D-70AF6B6D8065}" presName="connTx" presStyleLbl="parChTrans1D2" presStyleIdx="1" presStyleCnt="2"/>
      <dgm:spPr/>
    </dgm:pt>
    <dgm:pt modelId="{5ABD5EDA-5B6F-4229-9D8E-F728EC133B97}" type="pres">
      <dgm:prSet presAssocID="{D3A48988-AF70-4F2E-916B-ECF57C25D576}" presName="root2" presStyleCnt="0"/>
      <dgm:spPr/>
    </dgm:pt>
    <dgm:pt modelId="{7CBD1A67-8C12-41F0-A2CE-AD3586FFD1CB}" type="pres">
      <dgm:prSet presAssocID="{D3A48988-AF70-4F2E-916B-ECF57C25D576}" presName="LevelTwoTextNode" presStyleLbl="node2" presStyleIdx="1" presStyleCnt="2">
        <dgm:presLayoutVars>
          <dgm:chPref val="3"/>
        </dgm:presLayoutVars>
      </dgm:prSet>
      <dgm:spPr/>
    </dgm:pt>
    <dgm:pt modelId="{E43E10A1-32A3-48BA-83E3-64C332BEAE4D}" type="pres">
      <dgm:prSet presAssocID="{D3A48988-AF70-4F2E-916B-ECF57C25D576}" presName="level3hierChild" presStyleCnt="0"/>
      <dgm:spPr/>
    </dgm:pt>
    <dgm:pt modelId="{8D5304B9-CE40-4894-B759-B032BDCFB58D}" type="pres">
      <dgm:prSet presAssocID="{41031066-6366-45D2-844B-9657680492BB}" presName="conn2-1" presStyleLbl="parChTrans1D3" presStyleIdx="0" presStyleCnt="2"/>
      <dgm:spPr/>
    </dgm:pt>
    <dgm:pt modelId="{7ECC28C0-92BD-4B15-9FD6-94B5D12D6487}" type="pres">
      <dgm:prSet presAssocID="{41031066-6366-45D2-844B-9657680492BB}" presName="connTx" presStyleLbl="parChTrans1D3" presStyleIdx="0" presStyleCnt="2"/>
      <dgm:spPr/>
    </dgm:pt>
    <dgm:pt modelId="{39CE8093-AD1E-46CD-8DBD-EEC28E71C7C8}" type="pres">
      <dgm:prSet presAssocID="{35C0D0F8-39FD-48B7-B485-1BBB3449C990}" presName="root2" presStyleCnt="0"/>
      <dgm:spPr/>
    </dgm:pt>
    <dgm:pt modelId="{01223E11-9177-4027-9766-2C8C21A1646C}" type="pres">
      <dgm:prSet presAssocID="{35C0D0F8-39FD-48B7-B485-1BBB3449C990}" presName="LevelTwoTextNode" presStyleLbl="node3" presStyleIdx="0" presStyleCnt="2">
        <dgm:presLayoutVars>
          <dgm:chPref val="3"/>
        </dgm:presLayoutVars>
      </dgm:prSet>
      <dgm:spPr/>
    </dgm:pt>
    <dgm:pt modelId="{685CBF5B-B12C-4DB7-AC7F-81B2F3594272}" type="pres">
      <dgm:prSet presAssocID="{35C0D0F8-39FD-48B7-B485-1BBB3449C990}" presName="level3hierChild" presStyleCnt="0"/>
      <dgm:spPr/>
    </dgm:pt>
    <dgm:pt modelId="{4D60018C-3FBC-445F-8A56-F8469B05C69C}" type="pres">
      <dgm:prSet presAssocID="{C10F58DA-0E66-4907-BDB7-39194377B9FD}" presName="conn2-1" presStyleLbl="parChTrans1D3" presStyleIdx="1" presStyleCnt="2"/>
      <dgm:spPr/>
    </dgm:pt>
    <dgm:pt modelId="{4D9674E4-9AF5-405F-B997-C7E2C80DE52D}" type="pres">
      <dgm:prSet presAssocID="{C10F58DA-0E66-4907-BDB7-39194377B9FD}" presName="connTx" presStyleLbl="parChTrans1D3" presStyleIdx="1" presStyleCnt="2"/>
      <dgm:spPr/>
    </dgm:pt>
    <dgm:pt modelId="{5E87C12F-AD86-4B35-B05E-F38BF981067A}" type="pres">
      <dgm:prSet presAssocID="{30BF26D2-9FBF-4108-B336-7BC575E09CD1}" presName="root2" presStyleCnt="0"/>
      <dgm:spPr/>
    </dgm:pt>
    <dgm:pt modelId="{677CFDA8-1C40-4213-97CB-8CA7AE537F98}" type="pres">
      <dgm:prSet presAssocID="{30BF26D2-9FBF-4108-B336-7BC575E09CD1}" presName="LevelTwoTextNode" presStyleLbl="node3" presStyleIdx="1" presStyleCnt="2">
        <dgm:presLayoutVars>
          <dgm:chPref val="3"/>
        </dgm:presLayoutVars>
      </dgm:prSet>
      <dgm:spPr/>
    </dgm:pt>
    <dgm:pt modelId="{DC6301D4-692F-46EB-A9F3-1B932E5BC320}" type="pres">
      <dgm:prSet presAssocID="{30BF26D2-9FBF-4108-B336-7BC575E09CD1}" presName="level3hierChild" presStyleCnt="0"/>
      <dgm:spPr/>
    </dgm:pt>
  </dgm:ptLst>
  <dgm:cxnLst>
    <dgm:cxn modelId="{9C437A11-FC72-4239-8783-02E7B18CD7EF}" type="presOf" srcId="{F70B3BDE-9E8B-4DCE-BC04-D75725096FE3}" destId="{BDC86511-0642-41D1-8CB9-54C96307700F}" srcOrd="1" destOrd="0" presId="urn:microsoft.com/office/officeart/2005/8/layout/hierarchy2"/>
    <dgm:cxn modelId="{891B4418-DF98-457F-BCB1-754C722DB592}" type="presOf" srcId="{67665E7F-C7D1-4D1F-836D-70AF6B6D8065}" destId="{AC3C73B1-8D90-4467-9E4D-33B7CC411804}" srcOrd="0" destOrd="0" presId="urn:microsoft.com/office/officeart/2005/8/layout/hierarchy2"/>
    <dgm:cxn modelId="{1B2EF839-B7B7-4C30-9D34-0BA0EC971D48}" srcId="{D5B8F176-8BD4-4C07-B325-DDE59C139FCB}" destId="{04DB4078-40F2-4FA7-85C2-8A7314231444}" srcOrd="0" destOrd="0" parTransId="{F70B3BDE-9E8B-4DCE-BC04-D75725096FE3}" sibTransId="{33EA053B-8561-45A2-AA71-7D9291A2130A}"/>
    <dgm:cxn modelId="{E4FC055F-BBA8-4E44-9FCF-48F3992D5CC8}" type="presOf" srcId="{41031066-6366-45D2-844B-9657680492BB}" destId="{8D5304B9-CE40-4894-B759-B032BDCFB58D}" srcOrd="0" destOrd="0" presId="urn:microsoft.com/office/officeart/2005/8/layout/hierarchy2"/>
    <dgm:cxn modelId="{D4C60C45-3D8D-4955-B2D3-68AD7281FC1B}" srcId="{08E2A9A2-E172-4F25-BC0E-0285BAE2DDD4}" destId="{D5B8F176-8BD4-4C07-B325-DDE59C139FCB}" srcOrd="0" destOrd="0" parTransId="{43AC2C67-3A78-4B43-A66E-B0E07FEED0CD}" sibTransId="{C15E8A90-4278-4E27-A177-94D31DB3DCDC}"/>
    <dgm:cxn modelId="{84C3AA67-6123-41A5-8AB3-90BF42D26AFB}" type="presOf" srcId="{41031066-6366-45D2-844B-9657680492BB}" destId="{7ECC28C0-92BD-4B15-9FD6-94B5D12D6487}" srcOrd="1" destOrd="0" presId="urn:microsoft.com/office/officeart/2005/8/layout/hierarchy2"/>
    <dgm:cxn modelId="{1005664A-8F5C-47C7-8886-B4756180E2E9}" type="presOf" srcId="{D5B8F176-8BD4-4C07-B325-DDE59C139FCB}" destId="{B4DE4428-F7CB-467F-8556-A48029C897F8}" srcOrd="0" destOrd="0" presId="urn:microsoft.com/office/officeart/2005/8/layout/hierarchy2"/>
    <dgm:cxn modelId="{D748196D-9FDB-4A7A-85A3-9A0CAA502AC8}" srcId="{D3A48988-AF70-4F2E-916B-ECF57C25D576}" destId="{35C0D0F8-39FD-48B7-B485-1BBB3449C990}" srcOrd="0" destOrd="0" parTransId="{41031066-6366-45D2-844B-9657680492BB}" sibTransId="{034F390A-8873-4FBF-8CB2-B55111604604}"/>
    <dgm:cxn modelId="{D71A2571-4069-4661-BA4E-9E7346290DC4}" type="presOf" srcId="{30BF26D2-9FBF-4108-B336-7BC575E09CD1}" destId="{677CFDA8-1C40-4213-97CB-8CA7AE537F98}" srcOrd="0" destOrd="0" presId="urn:microsoft.com/office/officeart/2005/8/layout/hierarchy2"/>
    <dgm:cxn modelId="{FEADC772-0228-48B3-8572-540CBD49C1B2}" type="presOf" srcId="{F70B3BDE-9E8B-4DCE-BC04-D75725096FE3}" destId="{6F604F5D-B96A-46B6-8AC5-25A392389246}" srcOrd="0" destOrd="0" presId="urn:microsoft.com/office/officeart/2005/8/layout/hierarchy2"/>
    <dgm:cxn modelId="{C73ADD53-2DB9-4A08-AD80-BCDD5DFD1E64}" type="presOf" srcId="{35C0D0F8-39FD-48B7-B485-1BBB3449C990}" destId="{01223E11-9177-4027-9766-2C8C21A1646C}" srcOrd="0" destOrd="0" presId="urn:microsoft.com/office/officeart/2005/8/layout/hierarchy2"/>
    <dgm:cxn modelId="{1D1D537C-4D5B-4AAB-A512-C2F47DAC7FDA}" type="presOf" srcId="{67665E7F-C7D1-4D1F-836D-70AF6B6D8065}" destId="{6AF24D40-FE6A-4ED1-AF59-B40C19E0AF01}" srcOrd="1" destOrd="0" presId="urn:microsoft.com/office/officeart/2005/8/layout/hierarchy2"/>
    <dgm:cxn modelId="{92EC1A7D-5948-4E89-8691-5C9B723BE154}" type="presOf" srcId="{D3A48988-AF70-4F2E-916B-ECF57C25D576}" destId="{7CBD1A67-8C12-41F0-A2CE-AD3586FFD1CB}" srcOrd="0" destOrd="0" presId="urn:microsoft.com/office/officeart/2005/8/layout/hierarchy2"/>
    <dgm:cxn modelId="{A7D20190-6E4E-4E57-AA9F-E604F6DB437B}" type="presOf" srcId="{08E2A9A2-E172-4F25-BC0E-0285BAE2DDD4}" destId="{A3C9B8DF-6402-4CB7-8DE7-77F581F89941}" srcOrd="0" destOrd="0" presId="urn:microsoft.com/office/officeart/2005/8/layout/hierarchy2"/>
    <dgm:cxn modelId="{F97C5B9E-ACCA-4D54-BAE6-8AC06FC8A486}" srcId="{D3A48988-AF70-4F2E-916B-ECF57C25D576}" destId="{30BF26D2-9FBF-4108-B336-7BC575E09CD1}" srcOrd="1" destOrd="0" parTransId="{C10F58DA-0E66-4907-BDB7-39194377B9FD}" sibTransId="{4CED48FB-B57C-4D76-BD86-A0C9DDC32C6D}"/>
    <dgm:cxn modelId="{C16102A9-9980-4A2C-80BC-042A0751EB74}" type="presOf" srcId="{C10F58DA-0E66-4907-BDB7-39194377B9FD}" destId="{4D9674E4-9AF5-405F-B997-C7E2C80DE52D}" srcOrd="1" destOrd="0" presId="urn:microsoft.com/office/officeart/2005/8/layout/hierarchy2"/>
    <dgm:cxn modelId="{F391D5B4-DAFE-4C7D-A9F1-9189B798BCAD}" type="presOf" srcId="{04DB4078-40F2-4FA7-85C2-8A7314231444}" destId="{23CA941C-FAD3-44D4-933D-4FED0A513D8C}" srcOrd="0" destOrd="0" presId="urn:microsoft.com/office/officeart/2005/8/layout/hierarchy2"/>
    <dgm:cxn modelId="{6712BBE8-6FD4-4807-890C-19223A42C749}" type="presOf" srcId="{C10F58DA-0E66-4907-BDB7-39194377B9FD}" destId="{4D60018C-3FBC-445F-8A56-F8469B05C69C}" srcOrd="0" destOrd="0" presId="urn:microsoft.com/office/officeart/2005/8/layout/hierarchy2"/>
    <dgm:cxn modelId="{57AE91FC-996D-48BE-B530-7B19A3C4FBDE}" srcId="{D5B8F176-8BD4-4C07-B325-DDE59C139FCB}" destId="{D3A48988-AF70-4F2E-916B-ECF57C25D576}" srcOrd="1" destOrd="0" parTransId="{67665E7F-C7D1-4D1F-836D-70AF6B6D8065}" sibTransId="{23EE6417-00C4-4DA2-827B-305BAFBD8C25}"/>
    <dgm:cxn modelId="{03BDB227-F13B-40CD-85AB-011DB8818FCC}" type="presParOf" srcId="{A3C9B8DF-6402-4CB7-8DE7-77F581F89941}" destId="{A9621814-A980-4636-8462-A254B5855757}" srcOrd="0" destOrd="0" presId="urn:microsoft.com/office/officeart/2005/8/layout/hierarchy2"/>
    <dgm:cxn modelId="{D43802A9-08AE-4C10-8B3A-55C84EF2B301}" type="presParOf" srcId="{A9621814-A980-4636-8462-A254B5855757}" destId="{B4DE4428-F7CB-467F-8556-A48029C897F8}" srcOrd="0" destOrd="0" presId="urn:microsoft.com/office/officeart/2005/8/layout/hierarchy2"/>
    <dgm:cxn modelId="{B41ABFC8-2238-4614-AD88-5E79DBC8E0B2}" type="presParOf" srcId="{A9621814-A980-4636-8462-A254B5855757}" destId="{EFE67E60-C7CB-4C98-A683-946D366BA14B}" srcOrd="1" destOrd="0" presId="urn:microsoft.com/office/officeart/2005/8/layout/hierarchy2"/>
    <dgm:cxn modelId="{39508309-A5C5-4C7D-A295-407E94814082}" type="presParOf" srcId="{EFE67E60-C7CB-4C98-A683-946D366BA14B}" destId="{6F604F5D-B96A-46B6-8AC5-25A392389246}" srcOrd="0" destOrd="0" presId="urn:microsoft.com/office/officeart/2005/8/layout/hierarchy2"/>
    <dgm:cxn modelId="{AE9FF02D-6098-4E62-8D33-4494DE3B1223}" type="presParOf" srcId="{6F604F5D-B96A-46B6-8AC5-25A392389246}" destId="{BDC86511-0642-41D1-8CB9-54C96307700F}" srcOrd="0" destOrd="0" presId="urn:microsoft.com/office/officeart/2005/8/layout/hierarchy2"/>
    <dgm:cxn modelId="{E4D544B1-62B4-4300-88AD-C5808A6E7D88}" type="presParOf" srcId="{EFE67E60-C7CB-4C98-A683-946D366BA14B}" destId="{EBD4D3E6-6C4F-4DB7-B5B9-87C47C7200B5}" srcOrd="1" destOrd="0" presId="urn:microsoft.com/office/officeart/2005/8/layout/hierarchy2"/>
    <dgm:cxn modelId="{B15C1140-A6E6-4227-BE03-35B74CE93485}" type="presParOf" srcId="{EBD4D3E6-6C4F-4DB7-B5B9-87C47C7200B5}" destId="{23CA941C-FAD3-44D4-933D-4FED0A513D8C}" srcOrd="0" destOrd="0" presId="urn:microsoft.com/office/officeart/2005/8/layout/hierarchy2"/>
    <dgm:cxn modelId="{B4D0D1D6-D83F-4A88-A7E4-EEF02B89C008}" type="presParOf" srcId="{EBD4D3E6-6C4F-4DB7-B5B9-87C47C7200B5}" destId="{FBD7E97D-65FE-4A72-8EAC-05A275E93000}" srcOrd="1" destOrd="0" presId="urn:microsoft.com/office/officeart/2005/8/layout/hierarchy2"/>
    <dgm:cxn modelId="{2C4C684A-C6F4-412B-951C-A0CCFF23F9E9}" type="presParOf" srcId="{EFE67E60-C7CB-4C98-A683-946D366BA14B}" destId="{AC3C73B1-8D90-4467-9E4D-33B7CC411804}" srcOrd="2" destOrd="0" presId="urn:microsoft.com/office/officeart/2005/8/layout/hierarchy2"/>
    <dgm:cxn modelId="{AFF18CAF-4CFF-47D5-B62D-B81048451C08}" type="presParOf" srcId="{AC3C73B1-8D90-4467-9E4D-33B7CC411804}" destId="{6AF24D40-FE6A-4ED1-AF59-B40C19E0AF01}" srcOrd="0" destOrd="0" presId="urn:microsoft.com/office/officeart/2005/8/layout/hierarchy2"/>
    <dgm:cxn modelId="{B1B73E7E-765D-41BD-9047-81F65AE2A74E}" type="presParOf" srcId="{EFE67E60-C7CB-4C98-A683-946D366BA14B}" destId="{5ABD5EDA-5B6F-4229-9D8E-F728EC133B97}" srcOrd="3" destOrd="0" presId="urn:microsoft.com/office/officeart/2005/8/layout/hierarchy2"/>
    <dgm:cxn modelId="{9F448770-6683-4178-B129-3F475C88D789}" type="presParOf" srcId="{5ABD5EDA-5B6F-4229-9D8E-F728EC133B97}" destId="{7CBD1A67-8C12-41F0-A2CE-AD3586FFD1CB}" srcOrd="0" destOrd="0" presId="urn:microsoft.com/office/officeart/2005/8/layout/hierarchy2"/>
    <dgm:cxn modelId="{16ECD150-58BC-4B62-BFD3-9EBD1CDF08DF}" type="presParOf" srcId="{5ABD5EDA-5B6F-4229-9D8E-F728EC133B97}" destId="{E43E10A1-32A3-48BA-83E3-64C332BEAE4D}" srcOrd="1" destOrd="0" presId="urn:microsoft.com/office/officeart/2005/8/layout/hierarchy2"/>
    <dgm:cxn modelId="{82E7B1F0-E852-425C-A8B5-EDE8548EDF3B}" type="presParOf" srcId="{E43E10A1-32A3-48BA-83E3-64C332BEAE4D}" destId="{8D5304B9-CE40-4894-B759-B032BDCFB58D}" srcOrd="0" destOrd="0" presId="urn:microsoft.com/office/officeart/2005/8/layout/hierarchy2"/>
    <dgm:cxn modelId="{4AA200FE-EF07-40DB-BFA1-25721098E932}" type="presParOf" srcId="{8D5304B9-CE40-4894-B759-B032BDCFB58D}" destId="{7ECC28C0-92BD-4B15-9FD6-94B5D12D6487}" srcOrd="0" destOrd="0" presId="urn:microsoft.com/office/officeart/2005/8/layout/hierarchy2"/>
    <dgm:cxn modelId="{0AE032A8-D694-439B-8CDD-F73158F683ED}" type="presParOf" srcId="{E43E10A1-32A3-48BA-83E3-64C332BEAE4D}" destId="{39CE8093-AD1E-46CD-8DBD-EEC28E71C7C8}" srcOrd="1" destOrd="0" presId="urn:microsoft.com/office/officeart/2005/8/layout/hierarchy2"/>
    <dgm:cxn modelId="{B68C9F7C-A979-4C86-9D6B-FA4CAFA3B887}" type="presParOf" srcId="{39CE8093-AD1E-46CD-8DBD-EEC28E71C7C8}" destId="{01223E11-9177-4027-9766-2C8C21A1646C}" srcOrd="0" destOrd="0" presId="urn:microsoft.com/office/officeart/2005/8/layout/hierarchy2"/>
    <dgm:cxn modelId="{B77F0E20-8016-49FA-BD74-BFA50F4C0615}" type="presParOf" srcId="{39CE8093-AD1E-46CD-8DBD-EEC28E71C7C8}" destId="{685CBF5B-B12C-4DB7-AC7F-81B2F3594272}" srcOrd="1" destOrd="0" presId="urn:microsoft.com/office/officeart/2005/8/layout/hierarchy2"/>
    <dgm:cxn modelId="{2EBFB019-A3C3-4095-B2D1-C119A37C3F27}" type="presParOf" srcId="{E43E10A1-32A3-48BA-83E3-64C332BEAE4D}" destId="{4D60018C-3FBC-445F-8A56-F8469B05C69C}" srcOrd="2" destOrd="0" presId="urn:microsoft.com/office/officeart/2005/8/layout/hierarchy2"/>
    <dgm:cxn modelId="{F16E9571-55ED-49E3-837C-4BB6DB62DCB7}" type="presParOf" srcId="{4D60018C-3FBC-445F-8A56-F8469B05C69C}" destId="{4D9674E4-9AF5-405F-B997-C7E2C80DE52D}" srcOrd="0" destOrd="0" presId="urn:microsoft.com/office/officeart/2005/8/layout/hierarchy2"/>
    <dgm:cxn modelId="{490823F0-AA63-4E40-B6A1-A60873FBC8AA}" type="presParOf" srcId="{E43E10A1-32A3-48BA-83E3-64C332BEAE4D}" destId="{5E87C12F-AD86-4B35-B05E-F38BF981067A}" srcOrd="3" destOrd="0" presId="urn:microsoft.com/office/officeart/2005/8/layout/hierarchy2"/>
    <dgm:cxn modelId="{D9DE3229-2904-4382-8B9D-C31ADA0AFBDD}" type="presParOf" srcId="{5E87C12F-AD86-4B35-B05E-F38BF981067A}" destId="{677CFDA8-1C40-4213-97CB-8CA7AE537F98}" srcOrd="0" destOrd="0" presId="urn:microsoft.com/office/officeart/2005/8/layout/hierarchy2"/>
    <dgm:cxn modelId="{FC49B869-53AF-4D9B-B2CB-FA7DA4B30B5F}" type="presParOf" srcId="{5E87C12F-AD86-4B35-B05E-F38BF981067A}" destId="{DC6301D4-692F-46EB-A9F3-1B932E5BC32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D5DA3-5B6B-4A5C-AA6C-CD9096D95C90}">
      <dsp:nvSpPr>
        <dsp:cNvPr id="0" name=""/>
        <dsp:cNvSpPr/>
      </dsp:nvSpPr>
      <dsp:spPr>
        <a:xfrm rot="16200000">
          <a:off x="-1058248" y="1059565"/>
          <a:ext cx="5541892" cy="342276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972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u="sng" kern="1200" dirty="0"/>
            <a:t>Wallet Creation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Allows to create Wallet, once created </a:t>
          </a:r>
          <a:r>
            <a:rPr lang="en-US" sz="2400" kern="1200" dirty="0">
              <a:solidFill>
                <a:schemeClr val="bg1"/>
              </a:solidFill>
              <a:latin typeface="Montserrat" panose="020B0604020202020204" charset="0"/>
            </a:rPr>
            <a:t>the customer can store and access their funds in the form of digital currency, such as e-cash within the bank's system.</a:t>
          </a:r>
          <a:endParaRPr lang="en-US" sz="2400" kern="1200" dirty="0"/>
        </a:p>
      </dsp:txBody>
      <dsp:txXfrm rot="5400000">
        <a:off x="1318" y="1108377"/>
        <a:ext cx="3422761" cy="3325136"/>
      </dsp:txXfrm>
    </dsp:sp>
    <dsp:sp modelId="{6C80E54B-1416-4693-98D9-BD8301EEF013}">
      <dsp:nvSpPr>
        <dsp:cNvPr id="0" name=""/>
        <dsp:cNvSpPr/>
      </dsp:nvSpPr>
      <dsp:spPr>
        <a:xfrm rot="16200000">
          <a:off x="2621219" y="1059565"/>
          <a:ext cx="5541892" cy="342276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972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u="sng" kern="1200" dirty="0"/>
            <a:t>Non Financial Features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Balance Inquiry Wallet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Wallet Statement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Account Linking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Card Linking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Title fetch</a:t>
          </a:r>
        </a:p>
      </dsp:txBody>
      <dsp:txXfrm rot="5400000">
        <a:off x="3680785" y="1108377"/>
        <a:ext cx="3422761" cy="3325136"/>
      </dsp:txXfrm>
    </dsp:sp>
    <dsp:sp modelId="{24BE535F-983A-4FF8-A4F1-EA1CD9A42572}">
      <dsp:nvSpPr>
        <dsp:cNvPr id="0" name=""/>
        <dsp:cNvSpPr/>
      </dsp:nvSpPr>
      <dsp:spPr>
        <a:xfrm rot="16200000">
          <a:off x="6300687" y="1059565"/>
          <a:ext cx="5541892" cy="342276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050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u="sng" kern="1200" dirty="0"/>
            <a:t>Financial Features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Wallet to Wallet Funds Transfers.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Wallet to Account Funds Transfers.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Inter Bank Fund Transfer.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Payments (online purchases, bill payments)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Cash Deposit &amp; Withdrawal</a:t>
          </a:r>
        </a:p>
      </dsp:txBody>
      <dsp:txXfrm rot="5400000">
        <a:off x="7360253" y="1108377"/>
        <a:ext cx="3422761" cy="3325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D5DA3-5B6B-4A5C-AA6C-CD9096D95C90}">
      <dsp:nvSpPr>
        <dsp:cNvPr id="0" name=""/>
        <dsp:cNvSpPr/>
      </dsp:nvSpPr>
      <dsp:spPr>
        <a:xfrm rot="16200000">
          <a:off x="-1056842" y="1058161"/>
          <a:ext cx="5543779" cy="342745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Product Management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Fee Management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Limit Management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Tax Configuration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Product Definition</a:t>
          </a:r>
        </a:p>
      </dsp:txBody>
      <dsp:txXfrm rot="5400000">
        <a:off x="1319" y="1108756"/>
        <a:ext cx="3427457" cy="3326267"/>
      </dsp:txXfrm>
    </dsp:sp>
    <dsp:sp modelId="{6C80E54B-1416-4693-98D9-BD8301EEF013}">
      <dsp:nvSpPr>
        <dsp:cNvPr id="0" name=""/>
        <dsp:cNvSpPr/>
      </dsp:nvSpPr>
      <dsp:spPr>
        <a:xfrm rot="16200000">
          <a:off x="2627674" y="1058161"/>
          <a:ext cx="5543779" cy="342745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General Ledger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 separate GL module is available for managing the general ledger of all financial transactions</a:t>
          </a:r>
        </a:p>
      </dsp:txBody>
      <dsp:txXfrm rot="5400000">
        <a:off x="3685835" y="1108756"/>
        <a:ext cx="3427457" cy="3326267"/>
      </dsp:txXfrm>
    </dsp:sp>
    <dsp:sp modelId="{24BE535F-983A-4FF8-A4F1-EA1CD9A42572}">
      <dsp:nvSpPr>
        <dsp:cNvPr id="0" name=""/>
        <dsp:cNvSpPr/>
      </dsp:nvSpPr>
      <dsp:spPr>
        <a:xfrm rot="16200000">
          <a:off x="6312190" y="1058161"/>
          <a:ext cx="5543779" cy="342745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Bulk Wallets Opening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Streamlines mass creation of digital wallets.</a:t>
          </a:r>
          <a:endParaRPr lang="en-US" sz="20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Enables opening multiple wallets simultaneously.</a:t>
          </a:r>
          <a:endParaRPr lang="en-US" sz="20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Reduces manual intervention for bulk wallet setup.</a:t>
          </a:r>
          <a:endParaRPr lang="en-US" sz="20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Tailored options for varying KYC</a:t>
          </a:r>
          <a:r>
            <a:rPr lang="en-US" sz="2300" b="0" i="0" kern="1200" dirty="0"/>
            <a:t> </a:t>
          </a:r>
          <a:r>
            <a:rPr lang="en-US" sz="2000" b="0" i="0" kern="1200" dirty="0"/>
            <a:t>requirements</a:t>
          </a:r>
          <a:r>
            <a:rPr lang="en-US" sz="2300" b="0" i="0" kern="1200" dirty="0"/>
            <a:t>.</a:t>
          </a:r>
          <a:endParaRPr lang="en-US" sz="23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sp:txBody>
      <dsp:txXfrm rot="5400000">
        <a:off x="7370351" y="1108756"/>
        <a:ext cx="3427457" cy="3326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4428-F7CB-467F-8556-A48029C897F8}">
      <dsp:nvSpPr>
        <dsp:cNvPr id="0" name=""/>
        <dsp:cNvSpPr/>
      </dsp:nvSpPr>
      <dsp:spPr>
        <a:xfrm>
          <a:off x="4161" y="1652273"/>
          <a:ext cx="1860978" cy="930489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Profile Submitted</a:t>
          </a:r>
        </a:p>
      </dsp:txBody>
      <dsp:txXfrm>
        <a:off x="31414" y="1679526"/>
        <a:ext cx="1806472" cy="875983"/>
      </dsp:txXfrm>
    </dsp:sp>
    <dsp:sp modelId="{6F604F5D-B96A-46B6-8AC5-25A392389246}">
      <dsp:nvSpPr>
        <dsp:cNvPr id="0" name=""/>
        <dsp:cNvSpPr/>
      </dsp:nvSpPr>
      <dsp:spPr>
        <a:xfrm rot="19457599">
          <a:off x="1778974" y="1832446"/>
          <a:ext cx="916720" cy="35112"/>
        </a:xfrm>
        <a:custGeom>
          <a:avLst/>
          <a:gdLst/>
          <a:ahLst/>
          <a:cxnLst/>
          <a:rect l="0" t="0" r="0" b="0"/>
          <a:pathLst>
            <a:path>
              <a:moveTo>
                <a:pt x="0" y="17556"/>
              </a:moveTo>
              <a:lnTo>
                <a:pt x="916720" y="175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4417" y="1827084"/>
        <a:ext cx="45836" cy="45836"/>
      </dsp:txXfrm>
    </dsp:sp>
    <dsp:sp modelId="{23CA941C-FAD3-44D4-933D-4FED0A513D8C}">
      <dsp:nvSpPr>
        <dsp:cNvPr id="0" name=""/>
        <dsp:cNvSpPr/>
      </dsp:nvSpPr>
      <dsp:spPr>
        <a:xfrm>
          <a:off x="2609530" y="1117242"/>
          <a:ext cx="1860978" cy="930489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Clear By System</a:t>
          </a:r>
        </a:p>
      </dsp:txBody>
      <dsp:txXfrm>
        <a:off x="2636783" y="1144495"/>
        <a:ext cx="1806472" cy="875983"/>
      </dsp:txXfrm>
    </dsp:sp>
    <dsp:sp modelId="{AC3C73B1-8D90-4467-9E4D-33B7CC411804}">
      <dsp:nvSpPr>
        <dsp:cNvPr id="0" name=""/>
        <dsp:cNvSpPr/>
      </dsp:nvSpPr>
      <dsp:spPr>
        <a:xfrm rot="2142401">
          <a:off x="1778974" y="2367477"/>
          <a:ext cx="916720" cy="35112"/>
        </a:xfrm>
        <a:custGeom>
          <a:avLst/>
          <a:gdLst/>
          <a:ahLst/>
          <a:cxnLst/>
          <a:rect l="0" t="0" r="0" b="0"/>
          <a:pathLst>
            <a:path>
              <a:moveTo>
                <a:pt x="0" y="17556"/>
              </a:moveTo>
              <a:lnTo>
                <a:pt x="916720" y="175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4417" y="2362115"/>
        <a:ext cx="45836" cy="45836"/>
      </dsp:txXfrm>
    </dsp:sp>
    <dsp:sp modelId="{7CBD1A67-8C12-41F0-A2CE-AD3586FFD1CB}">
      <dsp:nvSpPr>
        <dsp:cNvPr id="0" name=""/>
        <dsp:cNvSpPr/>
      </dsp:nvSpPr>
      <dsp:spPr>
        <a:xfrm>
          <a:off x="2609530" y="2187304"/>
          <a:ext cx="1860978" cy="930489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Suspect By System</a:t>
          </a:r>
        </a:p>
      </dsp:txBody>
      <dsp:txXfrm>
        <a:off x="2636783" y="2214557"/>
        <a:ext cx="1806472" cy="875983"/>
      </dsp:txXfrm>
    </dsp:sp>
    <dsp:sp modelId="{8D5304B9-CE40-4894-B759-B032BDCFB58D}">
      <dsp:nvSpPr>
        <dsp:cNvPr id="0" name=""/>
        <dsp:cNvSpPr/>
      </dsp:nvSpPr>
      <dsp:spPr>
        <a:xfrm rot="19457599">
          <a:off x="4384344" y="2367477"/>
          <a:ext cx="916720" cy="35112"/>
        </a:xfrm>
        <a:custGeom>
          <a:avLst/>
          <a:gdLst/>
          <a:ahLst/>
          <a:cxnLst/>
          <a:rect l="0" t="0" r="0" b="0"/>
          <a:pathLst>
            <a:path>
              <a:moveTo>
                <a:pt x="0" y="17556"/>
              </a:moveTo>
              <a:lnTo>
                <a:pt x="916720" y="175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19786" y="2362115"/>
        <a:ext cx="45836" cy="45836"/>
      </dsp:txXfrm>
    </dsp:sp>
    <dsp:sp modelId="{01223E11-9177-4027-9766-2C8C21A1646C}">
      <dsp:nvSpPr>
        <dsp:cNvPr id="0" name=""/>
        <dsp:cNvSpPr/>
      </dsp:nvSpPr>
      <dsp:spPr>
        <a:xfrm>
          <a:off x="5214900" y="1652273"/>
          <a:ext cx="1860978" cy="930489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Mark Clear By AML Reviewer</a:t>
          </a:r>
        </a:p>
      </dsp:txBody>
      <dsp:txXfrm>
        <a:off x="5242153" y="1679526"/>
        <a:ext cx="1806472" cy="875983"/>
      </dsp:txXfrm>
    </dsp:sp>
    <dsp:sp modelId="{4D60018C-3FBC-445F-8A56-F8469B05C69C}">
      <dsp:nvSpPr>
        <dsp:cNvPr id="0" name=""/>
        <dsp:cNvSpPr/>
      </dsp:nvSpPr>
      <dsp:spPr>
        <a:xfrm rot="2142401">
          <a:off x="4384344" y="2902508"/>
          <a:ext cx="916720" cy="35112"/>
        </a:xfrm>
        <a:custGeom>
          <a:avLst/>
          <a:gdLst/>
          <a:ahLst/>
          <a:cxnLst/>
          <a:rect l="0" t="0" r="0" b="0"/>
          <a:pathLst>
            <a:path>
              <a:moveTo>
                <a:pt x="0" y="17556"/>
              </a:moveTo>
              <a:lnTo>
                <a:pt x="916720" y="175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19786" y="2897146"/>
        <a:ext cx="45836" cy="45836"/>
      </dsp:txXfrm>
    </dsp:sp>
    <dsp:sp modelId="{677CFDA8-1C40-4213-97CB-8CA7AE537F98}">
      <dsp:nvSpPr>
        <dsp:cNvPr id="0" name=""/>
        <dsp:cNvSpPr/>
      </dsp:nvSpPr>
      <dsp:spPr>
        <a:xfrm>
          <a:off x="5214900" y="2722335"/>
          <a:ext cx="1860978" cy="930489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Mark Block By AML Reviewer</a:t>
          </a:r>
        </a:p>
      </dsp:txBody>
      <dsp:txXfrm>
        <a:off x="5242153" y="2749588"/>
        <a:ext cx="1806472" cy="875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43007-B601-4351-82F5-50126EB16F2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C8A47-52BB-4582-975B-CB611A82D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06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BFC8-9C3E-46F6-A4ED-B1873121C5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3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BFC8-9C3E-46F6-A4ED-B1873121C5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7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BFC8-9C3E-46F6-A4ED-B1873121C5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5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959B-D7E1-0B60-C943-EB70B9A78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E29C3-67E9-0D8C-68C0-B0F1B3B08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6E83B-F801-C123-108F-5F3011494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6CB4B-4779-3BB2-A84C-6E9DE1B9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FB12C-0553-3616-216B-84142B88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0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5830-F801-B2A9-79D0-CC5F96AF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FEB49-DE9A-1BC1-6DEA-F48647396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3130E-45E4-AA27-19FB-2D54FA17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93A28-58B0-9245-7812-7BE9299D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74157-60CF-EE23-C32C-91174D2D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2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3F828-0A1E-3F2A-D99B-5784DC145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4303B-1461-EE31-891A-CE7A58127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94E63-81C4-999E-D661-2BBA0CA7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E9356-8360-D69E-1FE3-645C54EB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083A9-C1E9-6B24-AFDA-B01DBE711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24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1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E90-F866-4DB9-BA22-1B1DAFCF7CF2}" type="datetime3">
              <a:rPr lang="en-US" smtClean="0"/>
              <a:t>6 May 2024</a:t>
            </a:fld>
            <a:endParaRPr lang="en-US"/>
          </a:p>
        </p:txBody>
      </p:sp>
      <p:sp>
        <p:nvSpPr>
          <p:cNvPr id="10486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6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05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C10E-18DD-4426-8B23-A46EA14C71AE}" type="datetime3">
              <a:rPr lang="en-US" smtClean="0"/>
              <a:t>6 May 2024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65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90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D87A-F15D-48C8-841A-D85C66524F27}" type="datetime3">
              <a:rPr lang="en-US" smtClean="0"/>
              <a:t>6 May 2024</a:t>
            </a:fld>
            <a:endParaRPr lang="en-US"/>
          </a:p>
        </p:txBody>
      </p:sp>
      <p:sp>
        <p:nvSpPr>
          <p:cNvPr id="10488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8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05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9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96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9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A00E7-B127-484D-8DDF-AC826A2EC0F9}" type="datetime3">
              <a:rPr lang="en-US" smtClean="0"/>
              <a:t>6 May 2024</a:t>
            </a:fld>
            <a:endParaRPr lang="en-US"/>
          </a:p>
        </p:txBody>
      </p:sp>
      <p:sp>
        <p:nvSpPr>
          <p:cNvPr id="104889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89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21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0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0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0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0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0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2CEE-357A-4AE9-8DF8-13066004E990}" type="datetime3">
              <a:rPr lang="en-US" smtClean="0"/>
              <a:t>6 May 2024</a:t>
            </a:fld>
            <a:endParaRPr lang="en-US"/>
          </a:p>
        </p:txBody>
      </p:sp>
      <p:sp>
        <p:nvSpPr>
          <p:cNvPr id="104890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90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9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7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E9A8-BA98-4951-8D97-104CA7531762}" type="datetime3">
              <a:rPr lang="en-US" smtClean="0"/>
              <a:t>6 May 2024</a:t>
            </a:fld>
            <a:endParaRPr lang="en-US"/>
          </a:p>
        </p:txBody>
      </p:sp>
      <p:sp>
        <p:nvSpPr>
          <p:cNvPr id="104887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87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16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6E05-2089-4A80-B985-510D270E646D}" type="datetime3">
              <a:rPr lang="en-US" smtClean="0"/>
              <a:t>6 May 2024</a:t>
            </a:fld>
            <a:endParaRPr lang="en-US"/>
          </a:p>
        </p:txBody>
      </p:sp>
      <p:sp>
        <p:nvSpPr>
          <p:cNvPr id="104881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81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14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09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77EB-0BA9-4406-912B-2E07E4E4B4F1}" type="datetime3">
              <a:rPr lang="en-US" smtClean="0"/>
              <a:t>6 May 2024</a:t>
            </a:fld>
            <a:endParaRPr lang="en-US"/>
          </a:p>
        </p:txBody>
      </p:sp>
      <p:sp>
        <p:nvSpPr>
          <p:cNvPr id="10489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9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5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6150-C662-E795-3E91-64B8DD1D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3648C-2257-73E7-C595-F19C52CDF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D3193-193E-E7BB-D6CD-C881B6BF6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4DE09-BF66-D39C-8EEB-7A9145EC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A0F97-BD1E-B471-94CF-CEC1B55C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143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7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8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08BF-6B0A-43B7-905A-B3A4E2C2F65B}" type="datetime3">
              <a:rPr lang="en-US" smtClean="0"/>
              <a:t>6 May 2024</a:t>
            </a:fld>
            <a:endParaRPr lang="en-US"/>
          </a:p>
        </p:txBody>
      </p:sp>
      <p:sp>
        <p:nvSpPr>
          <p:cNvPr id="104888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88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24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8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8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303D9-1518-4089-A27B-1EC73CD594D0}" type="datetime3">
              <a:rPr lang="en-US" smtClean="0"/>
              <a:t>6 May 2024</a:t>
            </a:fld>
            <a:endParaRPr lang="en-US"/>
          </a:p>
        </p:txBody>
      </p:sp>
      <p:sp>
        <p:nvSpPr>
          <p:cNvPr id="104888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8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71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7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7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9AF6-C134-4E88-A950-20D219B98BC3}" type="datetime3">
              <a:rPr lang="en-US" smtClean="0"/>
              <a:t>6 May 2024</a:t>
            </a:fld>
            <a:endParaRPr lang="en-US"/>
          </a:p>
        </p:txBody>
      </p:sp>
      <p:sp>
        <p:nvSpPr>
          <p:cNvPr id="10488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87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87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0" y="557522"/>
            <a:ext cx="2424333" cy="3601562"/>
          </a:xfrm>
          <a:custGeom>
            <a:avLst/>
            <a:gdLst>
              <a:gd name="connsiteX0" fmla="*/ 0 w 2424333"/>
              <a:gd name="connsiteY0" fmla="*/ 0 h 3601562"/>
              <a:gd name="connsiteX1" fmla="*/ 2424333 w 2424333"/>
              <a:gd name="connsiteY1" fmla="*/ 0 h 3601562"/>
              <a:gd name="connsiteX2" fmla="*/ 2424333 w 2424333"/>
              <a:gd name="connsiteY2" fmla="*/ 3601562 h 3601562"/>
              <a:gd name="connsiteX3" fmla="*/ 0 w 2424333"/>
              <a:gd name="connsiteY3" fmla="*/ 3601562 h 360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333" h="3601562">
                <a:moveTo>
                  <a:pt x="0" y="0"/>
                </a:moveTo>
                <a:lnTo>
                  <a:pt x="2424333" y="0"/>
                </a:lnTo>
                <a:lnTo>
                  <a:pt x="2424333" y="3601562"/>
                </a:lnTo>
                <a:lnTo>
                  <a:pt x="0" y="3601562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48594" name="Picture Placeholder 8"/>
          <p:cNvSpPr>
            <a:spLocks noGrp="1"/>
          </p:cNvSpPr>
          <p:nvPr>
            <p:ph type="pic" sz="quarter" idx="18"/>
          </p:nvPr>
        </p:nvSpPr>
        <p:spPr bwMode="auto">
          <a:xfrm>
            <a:off x="2508739" y="551775"/>
            <a:ext cx="2424333" cy="3601562"/>
          </a:xfrm>
          <a:custGeom>
            <a:avLst/>
            <a:gdLst>
              <a:gd name="connsiteX0" fmla="*/ 0 w 2424333"/>
              <a:gd name="connsiteY0" fmla="*/ 0 h 3601562"/>
              <a:gd name="connsiteX1" fmla="*/ 2424333 w 2424333"/>
              <a:gd name="connsiteY1" fmla="*/ 0 h 3601562"/>
              <a:gd name="connsiteX2" fmla="*/ 2424333 w 2424333"/>
              <a:gd name="connsiteY2" fmla="*/ 3601562 h 3601562"/>
              <a:gd name="connsiteX3" fmla="*/ 0 w 2424333"/>
              <a:gd name="connsiteY3" fmla="*/ 3601562 h 360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333" h="3601562">
                <a:moveTo>
                  <a:pt x="0" y="0"/>
                </a:moveTo>
                <a:lnTo>
                  <a:pt x="2424333" y="0"/>
                </a:lnTo>
                <a:lnTo>
                  <a:pt x="2424333" y="3601562"/>
                </a:lnTo>
                <a:lnTo>
                  <a:pt x="0" y="3601562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48595" name="Picture Placeholder 7"/>
          <p:cNvSpPr>
            <a:spLocks noGrp="1"/>
          </p:cNvSpPr>
          <p:nvPr>
            <p:ph type="pic" sz="quarter" idx="19"/>
          </p:nvPr>
        </p:nvSpPr>
        <p:spPr bwMode="auto">
          <a:xfrm>
            <a:off x="5017477" y="554649"/>
            <a:ext cx="2424333" cy="3601562"/>
          </a:xfrm>
          <a:custGeom>
            <a:avLst/>
            <a:gdLst>
              <a:gd name="connsiteX0" fmla="*/ 0 w 2424333"/>
              <a:gd name="connsiteY0" fmla="*/ 0 h 3601562"/>
              <a:gd name="connsiteX1" fmla="*/ 2424333 w 2424333"/>
              <a:gd name="connsiteY1" fmla="*/ 0 h 3601562"/>
              <a:gd name="connsiteX2" fmla="*/ 2424333 w 2424333"/>
              <a:gd name="connsiteY2" fmla="*/ 3601562 h 3601562"/>
              <a:gd name="connsiteX3" fmla="*/ 0 w 2424333"/>
              <a:gd name="connsiteY3" fmla="*/ 3601562 h 360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333" h="3601562">
                <a:moveTo>
                  <a:pt x="0" y="0"/>
                </a:moveTo>
                <a:lnTo>
                  <a:pt x="2424333" y="0"/>
                </a:lnTo>
                <a:lnTo>
                  <a:pt x="2424333" y="3601562"/>
                </a:lnTo>
                <a:lnTo>
                  <a:pt x="0" y="3601562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18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547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and yellow background&#10;&#10;Description automatically generated with low confidence">
            <a:extLst>
              <a:ext uri="{FF2B5EF4-FFF2-40B4-BE49-F238E27FC236}">
                <a16:creationId xmlns:a16="http://schemas.microsoft.com/office/drawing/2014/main" id="{DC034795-1EFA-F39E-2932-78BFF5E4E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986" y="-71779"/>
            <a:ext cx="12525972" cy="7001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EB1C0A-704F-4185-A9C4-63C2F3BDF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757083"/>
            <a:ext cx="9144000" cy="177081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utura Book" panose="020B0800000000000000" pitchFamily="34" charset="0"/>
              </a:defRPr>
            </a:lvl1pPr>
          </a:lstStyle>
          <a:p>
            <a:r>
              <a:rPr lang="en-US"/>
              <a:t>National Bank Of Pakistan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E8681-E348-476D-831C-29847F7851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A243B-451A-4DF0-9B7C-27D2DFE9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280A4-EB2C-4994-99D8-C02222BD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BABD9-0C29-4204-82EB-BF5D9C0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83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8BF0-A234-4B36-9D06-3BA542DE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E580-3F09-471C-A934-F7BBADC5F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2C81B-7BF8-4146-86D5-705095A0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A3904-5F6E-42F9-8FE2-523D5D7C1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DA3C1-4751-40DF-8DDE-EA9F4937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BCD6E-3F12-4286-9AA9-C81C5ABAB7DD}"/>
              </a:ext>
            </a:extLst>
          </p:cNvPr>
          <p:cNvSpPr/>
          <p:nvPr userDrawn="1"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8E330B-EEEC-467D-B05E-ABB5F47158A9}"/>
              </a:ext>
            </a:extLst>
          </p:cNvPr>
          <p:cNvSpPr/>
          <p:nvPr userDrawn="1"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616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D8BD-C1AF-4E89-93AC-242464FB9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1C4BD-2950-4330-BBDE-291ED641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74C8E-F716-42D2-B82D-9169FF99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E765B-D9DF-4C80-AA06-57AFA4A06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DAA02-8816-4436-8863-1232498B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01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C5C0-759B-4472-8A02-7FCE6E8C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682DE-96EF-4BF4-917C-42B87D0C9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8362A-5DA1-44F9-B823-2B02A3607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ACB78-3347-4683-88AA-50024F50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5454C-6ADC-4984-8F1C-D5206B09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2F0C4-9918-41DD-8857-FCA920C1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85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317B-C7A1-4901-B70D-06C5C681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CF846-0928-41C3-9454-80B28E788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86350-055A-413D-B15C-89E3AD583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58554-C560-4339-BF0F-EB10F8BB1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C4E1B-85AA-4634-855E-03878BAE8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E93C97-FC17-4D1B-A6D5-3C4D6993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D6576-51A5-4222-8A17-37F18ABA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AEC45-8571-4E6D-9C22-D91218C4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6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DFEC-A764-7C54-5214-89713F0B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A70F4-78FF-A3CD-85E5-A78577056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43F5E-38C8-AA67-1133-D114D070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7C633-7B61-1DF6-8A7A-355C7DD5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A407-492E-7E10-D5C7-B87C4BBE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65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79D8-DEF8-4648-9D66-106176D6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6C4E-7A63-48CE-84AF-06BB66FB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9982F-684B-4A20-B991-8145500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97E1C-9914-43EA-A7B4-3405D5CF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804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833D7D-7EE6-4C68-AC7C-0723E95A2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07C15-F060-4EE3-A313-50320D9F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677B2-AFCE-4F17-8B36-44238037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5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A0E9-356C-4B1C-84D0-048DF187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B72E9-73A9-4DA6-BAE7-99E023A38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B139E-D70E-40C1-BB40-90F1A3EC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6F346-C847-4F72-A91F-1E96881E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57CD6-54D7-4213-A1BE-4D548057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0D4BE-C010-43C7-9B0D-15B4B190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81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850E-7A45-4E4B-8ED6-1485CBE18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5AD8A9-05F3-4088-B197-198DACCA9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08775-2ABE-49F9-B300-A860226CB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49E1-BC7C-4A1B-8123-02D9F1C7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6D714-5B96-41F5-9743-738AFF5C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0846B-DE22-43E7-81AE-225CECA6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682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BAE5-9052-493C-9F77-14F1F2B3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BBB70-11F3-4301-A80B-B23D5A43C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AA633-52E3-48F8-AC93-6080F38E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FA1F1-5AE8-4A9C-A65D-D2B5846A6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A0CC1-DF4E-45BE-AC40-2B5760FC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7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5C57CB-740D-41CC-839A-6925B0DD7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325B4-6A70-4FD3-A29E-284CE743B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201D5-F79A-46CB-B70D-D12BF5BC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408B8-4AE5-494A-88A4-F95F54FF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FD472-10D8-4008-825B-A05B9F72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335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E549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Bahnschrift"/>
                <a:cs typeface="Bahnschrif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2887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E549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Bahnschrift"/>
                <a:cs typeface="Bahnschrif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9815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E549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52015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E549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93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274ED-6E9E-D60B-74CA-99D321F9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5A7BE-90CC-E2D8-73EE-3F8F13DB5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4A260-2DB1-7FF7-B499-CB6D8896E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04050-8C12-FDC1-100F-3A510370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839ED-0A9D-E441-76C3-4BAA3B28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3DE17-08F1-8979-ED66-E938DDF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618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251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1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AE90-F866-4DB9-BA22-1B1DAFCF7CF2}" type="datetime3">
              <a:rPr lang="en-US" smtClean="0"/>
              <a:t>6 May 2024</a:t>
            </a:fld>
            <a:endParaRPr lang="en-US"/>
          </a:p>
        </p:txBody>
      </p:sp>
      <p:sp>
        <p:nvSpPr>
          <p:cNvPr id="10486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Paysys Labs (Pvt.) Ltd</a:t>
            </a:r>
          </a:p>
        </p:txBody>
      </p:sp>
      <p:sp>
        <p:nvSpPr>
          <p:cNvPr id="10486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477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4254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0" y="557522"/>
            <a:ext cx="2424333" cy="3601562"/>
          </a:xfrm>
          <a:custGeom>
            <a:avLst/>
            <a:gdLst>
              <a:gd name="connsiteX0" fmla="*/ 0 w 2424333"/>
              <a:gd name="connsiteY0" fmla="*/ 0 h 3601562"/>
              <a:gd name="connsiteX1" fmla="*/ 2424333 w 2424333"/>
              <a:gd name="connsiteY1" fmla="*/ 0 h 3601562"/>
              <a:gd name="connsiteX2" fmla="*/ 2424333 w 2424333"/>
              <a:gd name="connsiteY2" fmla="*/ 3601562 h 3601562"/>
              <a:gd name="connsiteX3" fmla="*/ 0 w 2424333"/>
              <a:gd name="connsiteY3" fmla="*/ 3601562 h 360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333" h="3601562">
                <a:moveTo>
                  <a:pt x="0" y="0"/>
                </a:moveTo>
                <a:lnTo>
                  <a:pt x="2424333" y="0"/>
                </a:lnTo>
                <a:lnTo>
                  <a:pt x="2424333" y="3601562"/>
                </a:lnTo>
                <a:lnTo>
                  <a:pt x="0" y="3601562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48594" name="Picture Placeholder 8"/>
          <p:cNvSpPr>
            <a:spLocks noGrp="1"/>
          </p:cNvSpPr>
          <p:nvPr>
            <p:ph type="pic" sz="quarter" idx="18"/>
          </p:nvPr>
        </p:nvSpPr>
        <p:spPr bwMode="auto">
          <a:xfrm>
            <a:off x="2508739" y="551775"/>
            <a:ext cx="2424333" cy="3601562"/>
          </a:xfrm>
          <a:custGeom>
            <a:avLst/>
            <a:gdLst>
              <a:gd name="connsiteX0" fmla="*/ 0 w 2424333"/>
              <a:gd name="connsiteY0" fmla="*/ 0 h 3601562"/>
              <a:gd name="connsiteX1" fmla="*/ 2424333 w 2424333"/>
              <a:gd name="connsiteY1" fmla="*/ 0 h 3601562"/>
              <a:gd name="connsiteX2" fmla="*/ 2424333 w 2424333"/>
              <a:gd name="connsiteY2" fmla="*/ 3601562 h 3601562"/>
              <a:gd name="connsiteX3" fmla="*/ 0 w 2424333"/>
              <a:gd name="connsiteY3" fmla="*/ 3601562 h 360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333" h="3601562">
                <a:moveTo>
                  <a:pt x="0" y="0"/>
                </a:moveTo>
                <a:lnTo>
                  <a:pt x="2424333" y="0"/>
                </a:lnTo>
                <a:lnTo>
                  <a:pt x="2424333" y="3601562"/>
                </a:lnTo>
                <a:lnTo>
                  <a:pt x="0" y="3601562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48595" name="Picture Placeholder 7"/>
          <p:cNvSpPr>
            <a:spLocks noGrp="1"/>
          </p:cNvSpPr>
          <p:nvPr>
            <p:ph type="pic" sz="quarter" idx="19"/>
          </p:nvPr>
        </p:nvSpPr>
        <p:spPr bwMode="auto">
          <a:xfrm>
            <a:off x="5017477" y="554649"/>
            <a:ext cx="2424333" cy="3601562"/>
          </a:xfrm>
          <a:custGeom>
            <a:avLst/>
            <a:gdLst>
              <a:gd name="connsiteX0" fmla="*/ 0 w 2424333"/>
              <a:gd name="connsiteY0" fmla="*/ 0 h 3601562"/>
              <a:gd name="connsiteX1" fmla="*/ 2424333 w 2424333"/>
              <a:gd name="connsiteY1" fmla="*/ 0 h 3601562"/>
              <a:gd name="connsiteX2" fmla="*/ 2424333 w 2424333"/>
              <a:gd name="connsiteY2" fmla="*/ 3601562 h 3601562"/>
              <a:gd name="connsiteX3" fmla="*/ 0 w 2424333"/>
              <a:gd name="connsiteY3" fmla="*/ 3601562 h 360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333" h="3601562">
                <a:moveTo>
                  <a:pt x="0" y="0"/>
                </a:moveTo>
                <a:lnTo>
                  <a:pt x="2424333" y="0"/>
                </a:lnTo>
                <a:lnTo>
                  <a:pt x="2424333" y="3601562"/>
                </a:lnTo>
                <a:lnTo>
                  <a:pt x="0" y="3601562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E5EE-BDF5-F499-C751-E106345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1FC33-BAD2-40C2-79EA-537BC41F2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35D11-6E49-A1CF-8F0A-C5DED8DFE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B3472-FDD9-8A91-2E54-D8B51C361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B7598-0ED8-D319-9EA4-99957AEFF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78B3C-EE2B-A8A6-25BD-B7620831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CC651-2485-A29A-9292-4A701486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35B7A-0695-8AAE-BAB3-74A6C2F0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DAFB-A020-CEA2-93CF-75AB646A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60096-3315-46EA-76D9-8C4A30B1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1818B-FFC6-EB20-40F0-767158DE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5010E-D31A-92C8-51BD-2C8E0086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8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F2FDE5-8146-D012-CC83-0F3A30C97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C3A40-F2C0-0AFB-6697-14F8664E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82FB-45AB-34C3-4B0A-C682F9F5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8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0144-643F-95B9-7F78-E08BAF9D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2E007-0909-DF02-7C6C-E444EB0A9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7D747-55BC-FB88-64FD-E21E3D30A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9838-D526-3717-14D5-F6D2D07C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F9EB5-4F74-41B8-A849-FF0498DD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2D6CD-92B1-23C2-36F5-35907373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01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692-5AB8-A974-6F15-AA7554B6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BB349-C22E-E3BD-0108-5F949F8D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146BA-9D58-64E2-63D6-89E768FDC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D5C5-D8B4-04AE-10A5-6EF4E759C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EDF38-1853-DCB7-BA4D-CDA6FA24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6E431-75A6-C8AC-AEFB-43DA42D6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0C8B4-21D8-26E6-3749-E872FD3FE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BE4DC-5B33-586F-66D7-24436028F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835B4-93F8-37C5-1B97-5BCEA068E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C9293-251A-4DB6-AC05-305D10EB108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E176F-2455-81B9-BB12-72B398C3B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C7C9F-D3CE-3640-B3A4-AD03671EE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81E8BA-CD10-4EFC-87A7-27D92FE31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9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00F5D-D31A-4103-A70C-CE5CAC0A1AEE}" type="datetime3">
              <a:rPr lang="en-US" smtClean="0"/>
              <a:t>6 May 2024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Paysys Labs (Pvt.) Ltd</a:t>
            </a: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A66F6-341B-4301-8865-4C85DEC7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9EA7F5-8E12-460E-B178-CD3D23D48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5FD1C-D36B-4F7C-BCBA-C9988A055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B5031-D8B4-4024-8302-37ED5300D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48D78-8ED2-4F5B-A092-C15DCF7B6E5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E2B8F-4518-458A-9876-0F8735254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1D310-3E4C-4071-A434-C5672E123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7BDB-9D56-4668-96AD-0061553F31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FB8C6-AC0B-4F1A-B67B-724D7126C14D}"/>
              </a:ext>
            </a:extLst>
          </p:cNvPr>
          <p:cNvSpPr/>
          <p:nvPr userDrawn="1"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3B86DB-6DD0-410B-A131-6A4D68A05408}"/>
              </a:ext>
            </a:extLst>
          </p:cNvPr>
          <p:cNvSpPr/>
          <p:nvPr userDrawn="1"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61EC50-99C9-482F-88AC-1C06FA2167F2}"/>
              </a:ext>
            </a:extLst>
          </p:cNvPr>
          <p:cNvSpPr/>
          <p:nvPr userDrawn="1"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B7609-D2BC-4F6C-806F-D7096154161F}"/>
              </a:ext>
            </a:extLst>
          </p:cNvPr>
          <p:cNvSpPr/>
          <p:nvPr userDrawn="1"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56E07AC-B922-494B-AC77-E1CE1EAD22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7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8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108180" y="0"/>
            <a:ext cx="83820" cy="6858000"/>
          </a:xfrm>
          <a:custGeom>
            <a:avLst/>
            <a:gdLst/>
            <a:ahLst/>
            <a:cxnLst/>
            <a:rect l="l" t="t" r="r" b="b"/>
            <a:pathLst>
              <a:path w="83820" h="6858000">
                <a:moveTo>
                  <a:pt x="0" y="6858000"/>
                </a:moveTo>
                <a:lnTo>
                  <a:pt x="83820" y="6858000"/>
                </a:lnTo>
                <a:lnTo>
                  <a:pt x="8382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700">
            <a:solidFill>
              <a:srgbClr val="1267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024360" y="0"/>
            <a:ext cx="83820" cy="6858000"/>
          </a:xfrm>
          <a:custGeom>
            <a:avLst/>
            <a:gdLst/>
            <a:ahLst/>
            <a:cxnLst/>
            <a:rect l="l" t="t" r="r" b="b"/>
            <a:pathLst>
              <a:path w="83820" h="6858000">
                <a:moveTo>
                  <a:pt x="0" y="6858000"/>
                </a:moveTo>
                <a:lnTo>
                  <a:pt x="83820" y="6858000"/>
                </a:lnTo>
                <a:lnTo>
                  <a:pt x="8382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700">
            <a:solidFill>
              <a:srgbClr val="F9C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5790" y="31191"/>
            <a:ext cx="5174615" cy="9395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E549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31438" y="1469516"/>
            <a:ext cx="7803515" cy="1550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Bahnschrift"/>
                <a:cs typeface="Bahnschrif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77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08180" y="0"/>
            <a:ext cx="83820" cy="6858000"/>
          </a:xfrm>
          <a:custGeom>
            <a:avLst/>
            <a:gdLst/>
            <a:ahLst/>
            <a:cxnLst/>
            <a:rect l="l" t="t" r="r" b="b"/>
            <a:pathLst>
              <a:path w="83820" h="6858000">
                <a:moveTo>
                  <a:pt x="0" y="6858000"/>
                </a:moveTo>
                <a:lnTo>
                  <a:pt x="83820" y="6858000"/>
                </a:lnTo>
                <a:lnTo>
                  <a:pt x="8382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  <a:path w="83820" h="6858000">
                <a:moveTo>
                  <a:pt x="0" y="6858000"/>
                </a:moveTo>
                <a:lnTo>
                  <a:pt x="83820" y="6858000"/>
                </a:lnTo>
                <a:lnTo>
                  <a:pt x="8382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700">
            <a:solidFill>
              <a:srgbClr val="1267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8848" y="287183"/>
            <a:ext cx="2278510" cy="3480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819955" y="-6350"/>
            <a:ext cx="7378700" cy="6870700"/>
            <a:chOff x="4819955" y="-6350"/>
            <a:chExt cx="7378700" cy="6870700"/>
          </a:xfrm>
        </p:grpSpPr>
        <p:sp>
          <p:nvSpPr>
            <p:cNvPr id="5" name="object 5"/>
            <p:cNvSpPr/>
            <p:nvPr/>
          </p:nvSpPr>
          <p:spPr>
            <a:xfrm>
              <a:off x="12108179" y="0"/>
              <a:ext cx="83820" cy="6858000"/>
            </a:xfrm>
            <a:custGeom>
              <a:avLst/>
              <a:gdLst/>
              <a:ahLst/>
              <a:cxnLst/>
              <a:rect l="l" t="t" r="r" b="b"/>
              <a:pathLst>
                <a:path w="83820" h="6858000">
                  <a:moveTo>
                    <a:pt x="0" y="6858000"/>
                  </a:moveTo>
                  <a:lnTo>
                    <a:pt x="83820" y="6858000"/>
                  </a:lnTo>
                  <a:lnTo>
                    <a:pt x="838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1267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64608" y="0"/>
              <a:ext cx="7327900" cy="6858000"/>
            </a:xfrm>
            <a:custGeom>
              <a:avLst/>
              <a:gdLst/>
              <a:ahLst/>
              <a:cxnLst/>
              <a:rect l="l" t="t" r="r" b="b"/>
              <a:pathLst>
                <a:path w="7327900" h="6858000">
                  <a:moveTo>
                    <a:pt x="7327392" y="0"/>
                  </a:moveTo>
                  <a:lnTo>
                    <a:pt x="2846832" y="0"/>
                  </a:lnTo>
                  <a:lnTo>
                    <a:pt x="2846832" y="4683252"/>
                  </a:lnTo>
                  <a:lnTo>
                    <a:pt x="0" y="4683252"/>
                  </a:lnTo>
                  <a:lnTo>
                    <a:pt x="0" y="6858000"/>
                  </a:lnTo>
                  <a:lnTo>
                    <a:pt x="2846832" y="6858000"/>
                  </a:lnTo>
                  <a:lnTo>
                    <a:pt x="7327392" y="6858000"/>
                  </a:lnTo>
                  <a:lnTo>
                    <a:pt x="7327392" y="0"/>
                  </a:lnTo>
                  <a:close/>
                </a:path>
              </a:pathLst>
            </a:custGeom>
            <a:solidFill>
              <a:srgbClr val="209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7312" y="3453384"/>
              <a:ext cx="4892040" cy="30586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0" y="5242558"/>
              <a:ext cx="1738883" cy="16154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6204" y="5737859"/>
              <a:ext cx="1277111" cy="11201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4712" y="1042416"/>
              <a:ext cx="3087624" cy="24368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0504" y="5138928"/>
              <a:ext cx="1048511" cy="10469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80420" y="3680459"/>
              <a:ext cx="812292" cy="1257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64608" y="3048"/>
              <a:ext cx="5718175" cy="6855459"/>
            </a:xfrm>
            <a:custGeom>
              <a:avLst/>
              <a:gdLst/>
              <a:ahLst/>
              <a:cxnLst/>
              <a:rect l="l" t="t" r="r" b="b"/>
              <a:pathLst>
                <a:path w="5718175" h="6855459">
                  <a:moveTo>
                    <a:pt x="5718047" y="0"/>
                  </a:moveTo>
                  <a:lnTo>
                    <a:pt x="0" y="0"/>
                  </a:lnTo>
                  <a:lnTo>
                    <a:pt x="0" y="6854951"/>
                  </a:lnTo>
                  <a:lnTo>
                    <a:pt x="57180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64608" y="3048"/>
              <a:ext cx="5718175" cy="6855459"/>
            </a:xfrm>
            <a:custGeom>
              <a:avLst/>
              <a:gdLst/>
              <a:ahLst/>
              <a:cxnLst/>
              <a:rect l="l" t="t" r="r" b="b"/>
              <a:pathLst>
                <a:path w="5718175" h="6855459">
                  <a:moveTo>
                    <a:pt x="0" y="0"/>
                  </a:moveTo>
                  <a:lnTo>
                    <a:pt x="5718047" y="0"/>
                  </a:lnTo>
                  <a:lnTo>
                    <a:pt x="0" y="68549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26305" y="0"/>
              <a:ext cx="5756275" cy="6858000"/>
            </a:xfrm>
            <a:custGeom>
              <a:avLst/>
              <a:gdLst/>
              <a:ahLst/>
              <a:cxnLst/>
              <a:rect l="l" t="t" r="r" b="b"/>
              <a:pathLst>
                <a:path w="5756275" h="6858000">
                  <a:moveTo>
                    <a:pt x="5754904" y="0"/>
                  </a:moveTo>
                  <a:lnTo>
                    <a:pt x="5697158" y="0"/>
                  </a:lnTo>
                  <a:lnTo>
                    <a:pt x="0" y="6857996"/>
                  </a:lnTo>
                  <a:lnTo>
                    <a:pt x="59449" y="6857996"/>
                  </a:lnTo>
                  <a:lnTo>
                    <a:pt x="5755970" y="889"/>
                  </a:lnTo>
                  <a:lnTo>
                    <a:pt x="5754904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26305" y="0"/>
              <a:ext cx="5756275" cy="6858000"/>
            </a:xfrm>
            <a:custGeom>
              <a:avLst/>
              <a:gdLst/>
              <a:ahLst/>
              <a:cxnLst/>
              <a:rect l="l" t="t" r="r" b="b"/>
              <a:pathLst>
                <a:path w="5756275" h="6858000">
                  <a:moveTo>
                    <a:pt x="5754904" y="0"/>
                  </a:moveTo>
                  <a:lnTo>
                    <a:pt x="5755970" y="889"/>
                  </a:lnTo>
                  <a:lnTo>
                    <a:pt x="59449" y="6857996"/>
                  </a:lnTo>
                </a:path>
                <a:path w="5756275" h="6858000">
                  <a:moveTo>
                    <a:pt x="0" y="6857996"/>
                  </a:moveTo>
                  <a:lnTo>
                    <a:pt x="5697158" y="0"/>
                  </a:lnTo>
                </a:path>
              </a:pathLst>
            </a:custGeom>
            <a:ln w="12700">
              <a:solidFill>
                <a:srgbClr val="DAE2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-28575" y="0"/>
            <a:ext cx="3584575" cy="6886575"/>
            <a:chOff x="-28575" y="0"/>
            <a:chExt cx="3584575" cy="6886575"/>
          </a:xfrm>
        </p:grpSpPr>
        <p:sp>
          <p:nvSpPr>
            <p:cNvPr id="18" name="object 18"/>
            <p:cNvSpPr/>
            <p:nvPr/>
          </p:nvSpPr>
          <p:spPr>
            <a:xfrm>
              <a:off x="0" y="0"/>
              <a:ext cx="0" cy="6855459"/>
            </a:xfrm>
            <a:custGeom>
              <a:avLst/>
              <a:gdLst/>
              <a:ahLst/>
              <a:cxnLst/>
              <a:rect l="l" t="t" r="r" b="b"/>
              <a:pathLst>
                <a:path h="6855459">
                  <a:moveTo>
                    <a:pt x="0" y="0"/>
                  </a:moveTo>
                  <a:lnTo>
                    <a:pt x="0" y="6855091"/>
                  </a:lnTo>
                </a:path>
              </a:pathLst>
            </a:custGeom>
            <a:ln w="57150">
              <a:solidFill>
                <a:srgbClr val="DAE2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6850379"/>
              <a:ext cx="835660" cy="7620"/>
            </a:xfrm>
            <a:custGeom>
              <a:avLst/>
              <a:gdLst/>
              <a:ahLst/>
              <a:cxnLst/>
              <a:rect l="l" t="t" r="r" b="b"/>
              <a:pathLst>
                <a:path w="835660" h="7620">
                  <a:moveTo>
                    <a:pt x="835523" y="7618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DAE2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627" y="504444"/>
              <a:ext cx="3102864" cy="47548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59740" y="1116330"/>
            <a:ext cx="3018155" cy="8598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We</a:t>
            </a:r>
            <a:r>
              <a:rPr sz="1100" spc="34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aspire</a:t>
            </a:r>
            <a:r>
              <a:rPr sz="1100" spc="35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to</a:t>
            </a:r>
            <a:r>
              <a:rPr sz="1100" spc="35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be</a:t>
            </a:r>
            <a:r>
              <a:rPr sz="1100" spc="34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the</a:t>
            </a:r>
            <a:r>
              <a:rPr sz="1100" spc="33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3C512"/>
                </a:solidFill>
                <a:latin typeface="Bahnschrift"/>
                <a:cs typeface="Bahnschrift"/>
              </a:rPr>
              <a:t>LEADING</a:t>
            </a:r>
            <a:r>
              <a:rPr sz="1100" spc="350" dirty="0">
                <a:solidFill>
                  <a:srgbClr val="F3C512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3C512"/>
                </a:solidFill>
                <a:latin typeface="Bahnschrift"/>
                <a:cs typeface="Bahnschrift"/>
              </a:rPr>
              <a:t>PROVIDERS</a:t>
            </a:r>
            <a:r>
              <a:rPr sz="1100" spc="355" dirty="0">
                <a:solidFill>
                  <a:srgbClr val="F3C512"/>
                </a:solidFill>
                <a:latin typeface="Bahnschrift"/>
                <a:cs typeface="Bahnschrift"/>
              </a:rPr>
              <a:t> </a:t>
            </a:r>
            <a:r>
              <a:rPr sz="1100" spc="-25" dirty="0">
                <a:solidFill>
                  <a:srgbClr val="12679B"/>
                </a:solidFill>
                <a:latin typeface="Bahnschrift"/>
                <a:cs typeface="Bahnschrift"/>
              </a:rPr>
              <a:t>of</a:t>
            </a:r>
            <a:r>
              <a:rPr sz="1100" spc="50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INNOVATIVE</a:t>
            </a:r>
            <a:r>
              <a:rPr sz="1100" spc="250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AND</a:t>
            </a:r>
            <a:r>
              <a:rPr sz="1100" spc="250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IMPACTFUL</a:t>
            </a:r>
            <a:r>
              <a:rPr sz="1100" spc="235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SOLUTIONS</a:t>
            </a:r>
            <a:r>
              <a:rPr sz="1100" spc="254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spc="-20" dirty="0">
                <a:solidFill>
                  <a:srgbClr val="12679B"/>
                </a:solidFill>
                <a:latin typeface="Bahnschrift"/>
                <a:cs typeface="Bahnschrift"/>
              </a:rPr>
              <a:t>that</a:t>
            </a:r>
            <a:r>
              <a:rPr lang="en-US" sz="1100" spc="-20" dirty="0"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solve</a:t>
            </a:r>
            <a:r>
              <a:rPr sz="1100" spc="459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diverse</a:t>
            </a:r>
            <a:r>
              <a:rPr sz="1100" spc="48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and</a:t>
            </a:r>
            <a:r>
              <a:rPr sz="1100" spc="48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complex</a:t>
            </a:r>
            <a:r>
              <a:rPr sz="1100" spc="48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problems</a:t>
            </a:r>
            <a:r>
              <a:rPr sz="1100" spc="484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in</a:t>
            </a:r>
            <a:r>
              <a:rPr sz="1100" spc="470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spc="-25" dirty="0">
                <a:solidFill>
                  <a:srgbClr val="12679B"/>
                </a:solidFill>
                <a:latin typeface="Bahnschrift"/>
                <a:cs typeface="Bahnschrift"/>
              </a:rPr>
              <a:t>the</a:t>
            </a:r>
            <a:r>
              <a:rPr lang="en-US" sz="1100" spc="-25" dirty="0"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DIGITAL</a:t>
            </a:r>
            <a:r>
              <a:rPr sz="1100" spc="250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PAYMENTS</a:t>
            </a:r>
            <a:r>
              <a:rPr sz="1100" spc="254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and</a:t>
            </a:r>
            <a:r>
              <a:rPr sz="1100" spc="23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FBBC17"/>
                </a:solidFill>
                <a:latin typeface="Bahnschrift"/>
                <a:cs typeface="Bahnschrift"/>
              </a:rPr>
              <a:t>FINANCIAL</a:t>
            </a:r>
            <a:r>
              <a:rPr sz="1100" spc="240" dirty="0">
                <a:solidFill>
                  <a:srgbClr val="FBBC17"/>
                </a:solidFill>
                <a:latin typeface="Bahnschrift"/>
                <a:cs typeface="Bahnschrift"/>
              </a:rPr>
              <a:t> </a:t>
            </a:r>
            <a:r>
              <a:rPr sz="1100" spc="-10" dirty="0">
                <a:solidFill>
                  <a:srgbClr val="FBBC17"/>
                </a:solidFill>
                <a:latin typeface="Bahnschrift"/>
                <a:cs typeface="Bahnschrift"/>
              </a:rPr>
              <a:t>SERVICES</a:t>
            </a:r>
            <a:r>
              <a:rPr lang="en-US" sz="1100" spc="-10" dirty="0"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Sectors</a:t>
            </a:r>
            <a:r>
              <a:rPr sz="1100" spc="8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the</a:t>
            </a:r>
            <a:r>
              <a:rPr sz="1100" spc="8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dirty="0">
                <a:solidFill>
                  <a:srgbClr val="12679B"/>
                </a:solidFill>
                <a:latin typeface="Bahnschrift"/>
                <a:cs typeface="Bahnschrift"/>
              </a:rPr>
              <a:t>World</a:t>
            </a:r>
            <a:r>
              <a:rPr sz="1100" spc="85" dirty="0">
                <a:solidFill>
                  <a:srgbClr val="12679B"/>
                </a:solidFill>
                <a:latin typeface="Bahnschrift"/>
                <a:cs typeface="Bahnschrift"/>
              </a:rPr>
              <a:t> </a:t>
            </a:r>
            <a:r>
              <a:rPr sz="1100" spc="-20" dirty="0">
                <a:solidFill>
                  <a:srgbClr val="12679B"/>
                </a:solidFill>
                <a:latin typeface="Bahnschrift"/>
                <a:cs typeface="Bahnschrift"/>
              </a:rPr>
              <a:t>Over.</a:t>
            </a:r>
            <a:endParaRPr sz="1100" dirty="0">
              <a:latin typeface="Bahnschrift"/>
              <a:cs typeface="Bahnschrif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E827DA-F02C-617A-B5DC-69B7C875D67D}"/>
              </a:ext>
            </a:extLst>
          </p:cNvPr>
          <p:cNvSpPr/>
          <p:nvPr/>
        </p:nvSpPr>
        <p:spPr>
          <a:xfrm>
            <a:off x="128025" y="2480208"/>
            <a:ext cx="5756267" cy="29977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800" spc="-130" dirty="0">
                <a:solidFill>
                  <a:srgbClr val="2E5496"/>
                </a:solidFill>
                <a:latin typeface="Bahnschrift"/>
                <a:cs typeface="Microsoft GothicNeo" panose="020B0500000101010101" pitchFamily="34" charset="-127"/>
              </a:rPr>
              <a:t>Open Wallet Management System</a:t>
            </a: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FCBD17"/>
                </a:solidFill>
                <a:latin typeface="Bahnschrift" panose="020B0502040204020203" pitchFamily="34" charset="0"/>
              </a:rPr>
              <a:t> An Omni Channel Solution for Consumer &amp;  Business Digital Wallets</a:t>
            </a: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latin typeface="Bahnschrift"/>
              <a:cs typeface="Microsoft GothicNeo" panose="020B05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B9584DB-9A40-47B3-A50C-2977A0D675AA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A30F2-4ED6-4E65-BFD2-77D119BF711A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04C44-6CE4-4C20-90BB-1C9A666DEC6E}"/>
              </a:ext>
            </a:extLst>
          </p:cNvPr>
          <p:cNvSpPr txBox="1"/>
          <p:nvPr/>
        </p:nvSpPr>
        <p:spPr>
          <a:xfrm>
            <a:off x="327040" y="177282"/>
            <a:ext cx="11635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WALLET MANAGEMENT SYSTEM - </a:t>
            </a:r>
            <a:r>
              <a:rPr lang="en-US" sz="2800" dirty="0">
                <a:solidFill>
                  <a:srgbClr val="12679B"/>
                </a:solidFill>
                <a:latin typeface="Bahnschrift SemiBold SemiConden" panose="020B0502040204020203" pitchFamily="34" charset="0"/>
              </a:rPr>
              <a:t>BACK OFFICE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700C45-751A-4472-8F56-57DDC0723915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1A7D57D0-DDD3-4F50-A4FF-3EC714541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259F6B-1A66-4A66-B235-7CB367FCF0B0}"/>
              </a:ext>
            </a:extLst>
          </p:cNvPr>
          <p:cNvSpPr txBox="1"/>
          <p:nvPr/>
        </p:nvSpPr>
        <p:spPr>
          <a:xfrm>
            <a:off x="451328" y="639195"/>
            <a:ext cx="1186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Bahnschrift Light SemiCondensed" panose="020B050204020402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Fees Management - </a:t>
            </a:r>
            <a:r>
              <a:rPr lang="en-US" dirty="0"/>
              <a:t>BACK OFFICE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905333-D5E1-401F-B067-E9882BE69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76" y="250823"/>
            <a:ext cx="10837832" cy="818020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5523D5-37F5-4F96-B133-C75099861AC4}"/>
              </a:ext>
            </a:extLst>
          </p:cNvPr>
          <p:cNvSpPr/>
          <p:nvPr/>
        </p:nvSpPr>
        <p:spPr>
          <a:xfrm>
            <a:off x="216437" y="1594389"/>
            <a:ext cx="3254283" cy="29687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Bahnschrift" panose="020B0502040204020203" pitchFamily="34" charset="0"/>
              </a:rPr>
              <a:t>Fee Management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Fee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Fee Structure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Fee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Fee Adjustment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Revenue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" name="fee mgmt">
            <a:hlinkClick r:id="" action="ppaction://media"/>
            <a:extLst>
              <a:ext uri="{FF2B5EF4-FFF2-40B4-BE49-F238E27FC236}">
                <a16:creationId xmlns:a16="http://schemas.microsoft.com/office/drawing/2014/main" id="{D9DAFCA4-C2B1-45E0-A640-C29C1922A0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55621" y="1251825"/>
            <a:ext cx="8219942" cy="462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5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B9584DB-9A40-47B3-A50C-2977A0D675AA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A30F2-4ED6-4E65-BFD2-77D119BF711A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04C44-6CE4-4C20-90BB-1C9A666DEC6E}"/>
              </a:ext>
            </a:extLst>
          </p:cNvPr>
          <p:cNvSpPr txBox="1"/>
          <p:nvPr/>
        </p:nvSpPr>
        <p:spPr>
          <a:xfrm>
            <a:off x="327040" y="177282"/>
            <a:ext cx="11635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WALLET MANAGEMENT SYSTEM - </a:t>
            </a:r>
            <a:r>
              <a:rPr lang="en-US" sz="2800" dirty="0">
                <a:solidFill>
                  <a:srgbClr val="12679B"/>
                </a:solidFill>
                <a:latin typeface="Bahnschrift SemiBold SemiConden" panose="020B0502040204020203" pitchFamily="34" charset="0"/>
              </a:rPr>
              <a:t>BACK OFFICE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700C45-751A-4472-8F56-57DDC0723915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1A7D57D0-DDD3-4F50-A4FF-3EC714541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259F6B-1A66-4A66-B235-7CB367FCF0B0}"/>
              </a:ext>
            </a:extLst>
          </p:cNvPr>
          <p:cNvSpPr txBox="1"/>
          <p:nvPr/>
        </p:nvSpPr>
        <p:spPr>
          <a:xfrm>
            <a:off x="451328" y="639195"/>
            <a:ext cx="1186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Bahnschrift Light SemiCondensed" panose="020B050204020402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CRM- </a:t>
            </a:r>
            <a:r>
              <a:rPr lang="en-US" dirty="0"/>
              <a:t>BACK OFFICE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3E9399-72F4-4828-9464-5B48C5A15F06}"/>
              </a:ext>
            </a:extLst>
          </p:cNvPr>
          <p:cNvSpPr/>
          <p:nvPr/>
        </p:nvSpPr>
        <p:spPr>
          <a:xfrm>
            <a:off x="279030" y="1594389"/>
            <a:ext cx="2980612" cy="27911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Bahnschrift" panose="020B0502040204020203" pitchFamily="34" charset="0"/>
              </a:rPr>
              <a:t>CRM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The CRM allows the back office user to view complete details of the customer.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Including: Complete KYC and account related details.</a:t>
            </a:r>
            <a:endParaRPr lang="en-US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853E5D-0374-46E4-BB3F-F76444B7FF52}"/>
              </a:ext>
            </a:extLst>
          </p:cNvPr>
          <p:cNvGrpSpPr/>
          <p:nvPr/>
        </p:nvGrpSpPr>
        <p:grpSpPr>
          <a:xfrm>
            <a:off x="2446676" y="250823"/>
            <a:ext cx="10837832" cy="8180207"/>
            <a:chOff x="2446676" y="250823"/>
            <a:chExt cx="10837832" cy="818020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23B3B2-437A-4F50-8961-B02EC9E5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676" y="250823"/>
              <a:ext cx="10837832" cy="8180207"/>
            </a:xfrm>
            <a:prstGeom prst="rect">
              <a:avLst/>
            </a:prstGeom>
          </p:spPr>
        </p:pic>
        <p:pic>
          <p:nvPicPr>
            <p:cNvPr id="15" name="CRMS module final">
              <a:hlinkClick r:id="" action="ppaction://media"/>
              <a:extLst>
                <a:ext uri="{FF2B5EF4-FFF2-40B4-BE49-F238E27FC236}">
                  <a16:creationId xmlns:a16="http://schemas.microsoft.com/office/drawing/2014/main" id="{3B062C35-A893-4C93-B323-534B8E0D8D8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3883151" y="1259102"/>
              <a:ext cx="7941905" cy="45557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560659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WALLET MANAGEMENT SYSTEM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27040" y="638947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Bahnschrift Light SemiCondensed" panose="020B0502040204020203" pitchFamily="34" charset="0"/>
              </a:rPr>
              <a:t>Product Configuration – Back Office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FF1A7E0-D0F0-48E8-84B3-13B0DBC8293C}"/>
              </a:ext>
            </a:extLst>
          </p:cNvPr>
          <p:cNvGrpSpPr/>
          <p:nvPr/>
        </p:nvGrpSpPr>
        <p:grpSpPr>
          <a:xfrm>
            <a:off x="2446676" y="250823"/>
            <a:ext cx="10837832" cy="8180207"/>
            <a:chOff x="2446676" y="250823"/>
            <a:chExt cx="10837832" cy="81802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7EC894-812B-425B-86E3-5748C576B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676" y="250823"/>
              <a:ext cx="10837832" cy="818020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2F634C2-5959-4FCE-2532-088DE3865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38"/>
            <a:stretch/>
          </p:blipFill>
          <p:spPr>
            <a:xfrm>
              <a:off x="3914352" y="1315976"/>
              <a:ext cx="7902479" cy="20639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7F12C1-90CA-FAE2-8E18-34B2B187C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351" y="3379911"/>
              <a:ext cx="7902479" cy="2419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E141D-611D-425F-AAD0-6017D930BC7A}"/>
              </a:ext>
            </a:extLst>
          </p:cNvPr>
          <p:cNvSpPr/>
          <p:nvPr/>
        </p:nvSpPr>
        <p:spPr>
          <a:xfrm>
            <a:off x="279030" y="1594388"/>
            <a:ext cx="2980612" cy="3535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Bahnschrift" panose="020B0502040204020203" pitchFamily="34" charset="0"/>
              </a:rPr>
              <a:t>Create KYC Set &amp; Define Products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Allows to create KYC set &amp; assign to specific product.</a:t>
            </a:r>
          </a:p>
          <a:p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Allows to add comprehensive details to each product as definition.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1759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WALLET MANAGEMENT SYSTEM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27040" y="638947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Bahnschrift Light SemiCondensed" panose="020B0502040204020203" pitchFamily="34" charset="0"/>
              </a:rPr>
              <a:t>Product Configuration – Back Office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E141D-611D-425F-AAD0-6017D930BC7A}"/>
              </a:ext>
            </a:extLst>
          </p:cNvPr>
          <p:cNvSpPr/>
          <p:nvPr/>
        </p:nvSpPr>
        <p:spPr>
          <a:xfrm>
            <a:off x="279030" y="1594388"/>
            <a:ext cx="2980612" cy="35353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Bahnschrift" panose="020B0502040204020203" pitchFamily="34" charset="0"/>
              </a:rPr>
              <a:t>Tax &amp; Parameter Configuration.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Customize taxation rules and rates for wallet transactions.</a:t>
            </a:r>
          </a:p>
          <a:p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  <a:t>Set limits, fees, and other parameters governing wallet operations.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8C0A9A-B89B-4B92-885D-2A4F334176D4}"/>
              </a:ext>
            </a:extLst>
          </p:cNvPr>
          <p:cNvGrpSpPr/>
          <p:nvPr/>
        </p:nvGrpSpPr>
        <p:grpSpPr>
          <a:xfrm>
            <a:off x="2446676" y="250823"/>
            <a:ext cx="10837832" cy="8180207"/>
            <a:chOff x="2446676" y="250823"/>
            <a:chExt cx="10837832" cy="81802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7EC894-812B-425B-86E3-5748C576B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676" y="250823"/>
              <a:ext cx="10837832" cy="81802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758004-0960-4FC8-9671-722DB17E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174" y="1304160"/>
              <a:ext cx="7918881" cy="25487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2947C6-F2F1-4F1F-8823-F33A2E085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41"/>
            <a:stretch/>
          </p:blipFill>
          <p:spPr>
            <a:xfrm>
              <a:off x="3906173" y="3852923"/>
              <a:ext cx="7918880" cy="1935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759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D3D0C4-DDBA-2715-0BF1-09289AD24FFD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WALLET MANAGEMENT SYST</a:t>
            </a: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48508-D28E-16D5-5322-120239D659B3}"/>
              </a:ext>
            </a:extLst>
          </p:cNvPr>
          <p:cNvSpPr txBox="1"/>
          <p:nvPr/>
        </p:nvSpPr>
        <p:spPr>
          <a:xfrm>
            <a:off x="327040" y="638947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Bahnschrift Light SemiCondensed" panose="020B0502040204020203" pitchFamily="34" charset="0"/>
              </a:rPr>
              <a:t>AML/CFT– Back Office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B4F86-FD77-3F89-74D8-000FF5810920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0E58974-1CE7-614A-78D1-221088A99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5FFE0F5-61AC-4C9D-AB2B-558652A3C5A6}"/>
              </a:ext>
            </a:extLst>
          </p:cNvPr>
          <p:cNvGrpSpPr/>
          <p:nvPr/>
        </p:nvGrpSpPr>
        <p:grpSpPr>
          <a:xfrm>
            <a:off x="4944008" y="1079654"/>
            <a:ext cx="7080040" cy="5139399"/>
            <a:chOff x="4664920" y="1477591"/>
            <a:chExt cx="7080040" cy="51393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3568D9-9EF0-5C7A-F8A2-1FF9D748368C}"/>
                </a:ext>
              </a:extLst>
            </p:cNvPr>
            <p:cNvSpPr txBox="1"/>
            <p:nvPr/>
          </p:nvSpPr>
          <p:spPr>
            <a:xfrm>
              <a:off x="5397500" y="1477591"/>
              <a:ext cx="610108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US" b="0" i="0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öhne"/>
              </a:endParaRPr>
            </a:p>
            <a:p>
              <a:pPr algn="l"/>
              <a:r>
                <a:rPr lang="en-US" sz="2000" b="1" i="0" dirty="0">
                  <a:solidFill>
                    <a:schemeClr val="accent1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Bahnschrift" panose="020B0502040204020203" pitchFamily="34" charset="0"/>
                </a:rPr>
                <a:t>Life Cycle of Screening of a Customer record</a:t>
              </a:r>
            </a:p>
          </p:txBody>
        </p:sp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5A769F6A-BEB5-9A99-85F0-F75B41F93A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7248904"/>
                </p:ext>
              </p:extLst>
            </p:nvPr>
          </p:nvGraphicFramePr>
          <p:xfrm>
            <a:off x="4664920" y="1846923"/>
            <a:ext cx="7080040" cy="47700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31822CD-212D-4C3F-B142-7BBA0B1472E7}"/>
                </a:ext>
              </a:extLst>
            </p:cNvPr>
            <p:cNvSpPr/>
            <p:nvPr/>
          </p:nvSpPr>
          <p:spPr>
            <a:xfrm>
              <a:off x="6096000" y="3136060"/>
              <a:ext cx="1152590" cy="2929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Scan by system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4887EA-1EEC-442F-9B1E-6B9595AE25F6}"/>
                </a:ext>
              </a:extLst>
            </p:cNvPr>
            <p:cNvSpPr/>
            <p:nvPr/>
          </p:nvSpPr>
          <p:spPr>
            <a:xfrm>
              <a:off x="6096000" y="4556832"/>
              <a:ext cx="1152590" cy="2929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Scan by system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9361A9-AEF2-47FF-AF0F-3F278AD07F0A}"/>
              </a:ext>
            </a:extLst>
          </p:cNvPr>
          <p:cNvSpPr/>
          <p:nvPr/>
        </p:nvSpPr>
        <p:spPr>
          <a:xfrm>
            <a:off x="306848" y="1228632"/>
            <a:ext cx="4014141" cy="52107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Bahnschrift" panose="020B0502040204020203" pitchFamily="34" charset="0"/>
              </a:rPr>
              <a:t>AML/CFT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Comprehensive Coverage: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 AML system includes NACTA, UNSC, and PEP checks.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Scoring Mechanism: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 Evaluates customer details against set thresholds.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Suspicion Indication: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 Customers exceeding thresholds marked as suspect.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Diverse Logic Types: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 Utilizes various logic types for checks.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Overriding criteria for 100% matches.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Sequential CNIC number matching.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Soundex algorithm for name matching.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Sophisticated Approach: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 Demonstrates complexity and sophistication in AML logic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038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0F7CA-CE49-4D7F-9225-BF574E02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30" y="1313896"/>
            <a:ext cx="5909019" cy="5527388"/>
          </a:xfrm>
          <a:prstGeom prst="rect">
            <a:avLst/>
          </a:prstGeom>
          <a:effectLst>
            <a:softEdge rad="317500"/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A6DB9-A70F-497E-8CA6-CF009764299D}"/>
              </a:ext>
            </a:extLst>
          </p:cNvPr>
          <p:cNvGrpSpPr/>
          <p:nvPr/>
        </p:nvGrpSpPr>
        <p:grpSpPr>
          <a:xfrm>
            <a:off x="12046162" y="0"/>
            <a:ext cx="167953" cy="6858000"/>
            <a:chOff x="9397806" y="-1027616"/>
            <a:chExt cx="167953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AA648DC-99CA-4B58-A209-E3C098BE15D8}"/>
                </a:ext>
              </a:extLst>
            </p:cNvPr>
            <p:cNvSpPr/>
            <p:nvPr/>
          </p:nvSpPr>
          <p:spPr>
            <a:xfrm>
              <a:off x="9481783" y="-1027616"/>
              <a:ext cx="83976" cy="6858000"/>
            </a:xfrm>
            <a:prstGeom prst="rect">
              <a:avLst/>
            </a:prstGeom>
            <a:solidFill>
              <a:srgbClr val="12679B"/>
            </a:solidFill>
            <a:ln>
              <a:solidFill>
                <a:srgbClr val="126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06BA6D-DDD2-4973-B345-9E42FDA859B5}"/>
                </a:ext>
              </a:extLst>
            </p:cNvPr>
            <p:cNvSpPr/>
            <p:nvPr/>
          </p:nvSpPr>
          <p:spPr>
            <a:xfrm>
              <a:off x="9397806" y="-1027616"/>
              <a:ext cx="83976" cy="6858000"/>
            </a:xfrm>
            <a:prstGeom prst="rect">
              <a:avLst/>
            </a:prstGeom>
            <a:solidFill>
              <a:srgbClr val="FACB13"/>
            </a:solidFill>
            <a:ln>
              <a:solidFill>
                <a:srgbClr val="FACB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5E2914-EDE3-9843-5657-A45EA2AA31C4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F71E5-20AB-CB69-5AFF-F0E28F9CE075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F7F6B-B444-D688-694E-5F0889AC4127}"/>
              </a:ext>
            </a:extLst>
          </p:cNvPr>
          <p:cNvSpPr txBox="1"/>
          <p:nvPr/>
        </p:nvSpPr>
        <p:spPr>
          <a:xfrm>
            <a:off x="327039" y="606469"/>
            <a:ext cx="816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Paysys Digital </a:t>
            </a:r>
            <a:r>
              <a:rPr lang="en-US" dirty="0">
                <a:solidFill>
                  <a:srgbClr val="4F81BD">
                    <a:lumMod val="50000"/>
                  </a:srgbClr>
                </a:solidFill>
                <a:latin typeface="Bahnschrift Light SemiCondensed" panose="020B0502040204020203" pitchFamily="34" charset="0"/>
              </a:rPr>
              <a:t>Wallet Management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 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0E255-F5EC-CD7F-0812-3254C947DE9F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CD777-EAA3-15AC-20DD-23F40CFB6BAC}"/>
              </a:ext>
            </a:extLst>
          </p:cNvPr>
          <p:cNvSpPr/>
          <p:nvPr/>
        </p:nvSpPr>
        <p:spPr>
          <a:xfrm>
            <a:off x="766456" y="2651945"/>
            <a:ext cx="804057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1FADC-9A3D-A99C-199D-98C55DC58997}"/>
              </a:ext>
            </a:extLst>
          </p:cNvPr>
          <p:cNvSpPr/>
          <p:nvPr/>
        </p:nvSpPr>
        <p:spPr>
          <a:xfrm>
            <a:off x="61862" y="3029149"/>
            <a:ext cx="55447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02</a:t>
            </a:r>
            <a:endParaRPr kumimoji="0" lang="en-PK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1CF27E-3681-3F46-79B2-4923C809495B}"/>
              </a:ext>
            </a:extLst>
          </p:cNvPr>
          <p:cNvSpPr/>
          <p:nvPr/>
        </p:nvSpPr>
        <p:spPr>
          <a:xfrm>
            <a:off x="124147" y="3985352"/>
            <a:ext cx="55447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03</a:t>
            </a:r>
            <a:endParaRPr kumimoji="0" lang="en-PK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BB708-A88D-E76A-E551-110BBE1F692D}"/>
              </a:ext>
            </a:extLst>
          </p:cNvPr>
          <p:cNvSpPr/>
          <p:nvPr/>
        </p:nvSpPr>
        <p:spPr>
          <a:xfrm>
            <a:off x="766456" y="3380996"/>
            <a:ext cx="804057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E49218-F454-E83D-AE19-C64C5FAF537F}"/>
              </a:ext>
            </a:extLst>
          </p:cNvPr>
          <p:cNvSpPr/>
          <p:nvPr/>
        </p:nvSpPr>
        <p:spPr>
          <a:xfrm>
            <a:off x="707903" y="2128725"/>
            <a:ext cx="804057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OpenWallet Overview &amp; Architecture</a:t>
            </a:r>
            <a:endParaRPr kumimoji="0" lang="en-PK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8AEFE1-CEFC-1574-B684-BB44E5CE3C1C}"/>
              </a:ext>
            </a:extLst>
          </p:cNvPr>
          <p:cNvSpPr/>
          <p:nvPr/>
        </p:nvSpPr>
        <p:spPr>
          <a:xfrm>
            <a:off x="61862" y="2116809"/>
            <a:ext cx="55447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01</a:t>
            </a:r>
            <a:endParaRPr kumimoji="0" lang="en-PK" sz="2400" b="1" i="0" u="none" strike="noStrike" kern="1200" cap="none" spc="0" normalizeH="0" baseline="0" noProof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56196AA8-822D-8C4A-F2C3-5FB00F72AC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4242494-A7F8-40AD-8DCB-561355F73A4C}"/>
              </a:ext>
            </a:extLst>
          </p:cNvPr>
          <p:cNvSpPr/>
          <p:nvPr/>
        </p:nvSpPr>
        <p:spPr>
          <a:xfrm>
            <a:off x="766456" y="2651945"/>
            <a:ext cx="804057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E8B06B-5D8C-4270-A9F9-C7535702DB40}"/>
              </a:ext>
            </a:extLst>
          </p:cNvPr>
          <p:cNvSpPr/>
          <p:nvPr/>
        </p:nvSpPr>
        <p:spPr>
          <a:xfrm>
            <a:off x="707903" y="3029149"/>
            <a:ext cx="804057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OpenWallet Features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(Financial &amp; Non-Financial)</a:t>
            </a:r>
            <a:endParaRPr kumimoji="0" lang="en-PK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62605-BB56-427A-B2D4-A5018608D518}"/>
              </a:ext>
            </a:extLst>
          </p:cNvPr>
          <p:cNvSpPr/>
          <p:nvPr/>
        </p:nvSpPr>
        <p:spPr>
          <a:xfrm>
            <a:off x="707903" y="3985352"/>
            <a:ext cx="804057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OpenWallet Back Office</a:t>
            </a:r>
            <a:endParaRPr kumimoji="0" lang="en-PK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49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D97503-60AA-68E3-9CF9-5BA451938430}"/>
              </a:ext>
            </a:extLst>
          </p:cNvPr>
          <p:cNvSpPr/>
          <p:nvPr/>
        </p:nvSpPr>
        <p:spPr>
          <a:xfrm>
            <a:off x="-1" y="0"/>
            <a:ext cx="12192001" cy="6863308"/>
          </a:xfrm>
          <a:prstGeom prst="rect">
            <a:avLst/>
          </a:prstGeom>
          <a:solidFill>
            <a:srgbClr val="101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OPEN WALLET OVERVIEW &amp; ARCHITECTURE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72890D7-1C46-E11F-2D32-6E7B45FC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P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PAYSYS Middleware</a:t>
            </a:r>
            <a:endParaRPr lang="en-PK" sz="1400" b="1" dirty="0">
              <a:solidFill>
                <a:schemeClr val="bg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object 20">
            <a:extLst>
              <a:ext uri="{FF2B5EF4-FFF2-40B4-BE49-F238E27FC236}">
                <a16:creationId xmlns:a16="http://schemas.microsoft.com/office/drawing/2014/main" id="{5CE0E1FB-A99C-92C4-9AF6-ABB01466D9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31" y="6410695"/>
            <a:ext cx="257452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7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D7BBAB-10C6-46A3-84A9-01558B629345}"/>
              </a:ext>
            </a:extLst>
          </p:cNvPr>
          <p:cNvGrpSpPr/>
          <p:nvPr/>
        </p:nvGrpSpPr>
        <p:grpSpPr>
          <a:xfrm>
            <a:off x="3057999" y="1559689"/>
            <a:ext cx="9001560" cy="4841119"/>
            <a:chOff x="3082646" y="1540784"/>
            <a:chExt cx="8915400" cy="4752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0F9844-10AB-4181-8280-17E1BF2FD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2646" y="1540784"/>
              <a:ext cx="8915400" cy="475297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6C43F8-3124-4CC8-BC02-156B0B6F1B8B}"/>
                </a:ext>
              </a:extLst>
            </p:cNvPr>
            <p:cNvSpPr txBox="1"/>
            <p:nvPr/>
          </p:nvSpPr>
          <p:spPr>
            <a:xfrm>
              <a:off x="3153669" y="5803873"/>
              <a:ext cx="22763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Card Management System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B9584DB-9A40-47B3-A50C-2977A0D675AA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A30F2-4ED6-4E65-BFD2-77D119BF711A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04C44-6CE4-4C20-90BB-1C9A666DEC6E}"/>
              </a:ext>
            </a:extLst>
          </p:cNvPr>
          <p:cNvSpPr txBox="1"/>
          <p:nvPr/>
        </p:nvSpPr>
        <p:spPr>
          <a:xfrm>
            <a:off x="327038" y="16739"/>
            <a:ext cx="11635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2679B"/>
                </a:solidFill>
                <a:latin typeface="Bahnschrift SemiBold SemiConden" panose="020B0502040204020203" pitchFamily="34" charset="0"/>
              </a:rPr>
              <a:t>OPEN WALLET ARCHITECTURE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700C45-751A-4472-8F56-57DDC0723915}"/>
              </a:ext>
            </a:extLst>
          </p:cNvPr>
          <p:cNvSpPr/>
          <p:nvPr/>
        </p:nvSpPr>
        <p:spPr>
          <a:xfrm>
            <a:off x="-2" y="90280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1A7D57D0-DDD3-4F50-A4FF-3EC7145412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63797" y="38710"/>
            <a:ext cx="2571988" cy="47927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259F6B-1A66-4A66-B235-7CB367FCF0B0}"/>
              </a:ext>
            </a:extLst>
          </p:cNvPr>
          <p:cNvSpPr txBox="1"/>
          <p:nvPr/>
        </p:nvSpPr>
        <p:spPr>
          <a:xfrm>
            <a:off x="451326" y="478652"/>
            <a:ext cx="1186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Bahnschrift Light SemiCondensed" panose="020B0502040204020203" pitchFamily="34" charset="0"/>
              </a:defRPr>
            </a:lvl1pPr>
          </a:lstStyle>
          <a:p>
            <a:r>
              <a:rPr lang="en-US" dirty="0"/>
              <a:t>Open Wallet Overview &amp; Architecture</a:t>
            </a:r>
          </a:p>
        </p:txBody>
      </p:sp>
      <p:sp>
        <p:nvSpPr>
          <p:cNvPr id="20" name="Rectangle 47">
            <a:extLst>
              <a:ext uri="{FF2B5EF4-FFF2-40B4-BE49-F238E27FC236}">
                <a16:creationId xmlns:a16="http://schemas.microsoft.com/office/drawing/2014/main" id="{4DBEC181-4943-48D0-8A63-35BC2EE6CF0B}"/>
              </a:ext>
            </a:extLst>
          </p:cNvPr>
          <p:cNvSpPr/>
          <p:nvPr/>
        </p:nvSpPr>
        <p:spPr>
          <a:xfrm>
            <a:off x="-2" y="979902"/>
            <a:ext cx="2938511" cy="5878098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5785CD-CA00-4FBC-97D0-8E5415A766A2}"/>
              </a:ext>
            </a:extLst>
          </p:cNvPr>
          <p:cNvSpPr txBox="1">
            <a:spLocks/>
          </p:cNvSpPr>
          <p:nvPr/>
        </p:nvSpPr>
        <p:spPr>
          <a:xfrm>
            <a:off x="48671" y="1531828"/>
            <a:ext cx="3257561" cy="113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12679B"/>
                </a:solidFill>
                <a:latin typeface="Bahnschrift" panose="020B0502040204020203" pitchFamily="34" charset="0"/>
                <a:ea typeface="Calibri" panose="020F0502020204030204" pitchFamily="34" charset="0"/>
              </a:rPr>
              <a:t>An </a:t>
            </a:r>
            <a:r>
              <a:rPr lang="en-US" sz="1600" dirty="0">
                <a:solidFill>
                  <a:srgbClr val="FCBD17"/>
                </a:solidFill>
                <a:latin typeface="Bahnschrift" panose="020B0502040204020203" pitchFamily="34" charset="0"/>
                <a:ea typeface="Calibri" panose="020F0502020204030204" pitchFamily="34" charset="0"/>
              </a:rPr>
              <a:t>omni-channel solution </a:t>
            </a:r>
            <a:r>
              <a:rPr lang="en-US" sz="1600" dirty="0">
                <a:solidFill>
                  <a:srgbClr val="12679B"/>
                </a:solidFill>
                <a:latin typeface="Bahnschrift" panose="020B0502040204020203" pitchFamily="34" charset="0"/>
                <a:ea typeface="Calibri" panose="020F0502020204030204" pitchFamily="34" charset="0"/>
              </a:rPr>
              <a:t>for hosting both </a:t>
            </a:r>
            <a:r>
              <a:rPr lang="en-US" sz="1600" dirty="0">
                <a:solidFill>
                  <a:srgbClr val="FCBD17"/>
                </a:solidFill>
                <a:latin typeface="Bahnschrift" panose="020B0502040204020203" pitchFamily="34" charset="0"/>
                <a:ea typeface="Calibri" panose="020F0502020204030204" pitchFamily="34" charset="0"/>
              </a:rPr>
              <a:t>consumer and business based mobile money accounts/ store of value.</a:t>
            </a:r>
          </a:p>
          <a:p>
            <a:pPr algn="l"/>
            <a:endParaRPr lang="en-US" sz="1600" dirty="0">
              <a:solidFill>
                <a:srgbClr val="FCBD17"/>
              </a:solidFill>
              <a:latin typeface="Bahnschrift" panose="020B0502040204020203" pitchFamily="34" charset="0"/>
              <a:ea typeface="Calibri" panose="020F0502020204030204" pitchFamily="34" charset="0"/>
            </a:endParaRPr>
          </a:p>
        </p:txBody>
      </p:sp>
      <p:pic>
        <p:nvPicPr>
          <p:cNvPr id="49" name="Picture 48" descr="Logo  Description automatically generated">
            <a:extLst>
              <a:ext uri="{FF2B5EF4-FFF2-40B4-BE49-F238E27FC236}">
                <a16:creationId xmlns:a16="http://schemas.microsoft.com/office/drawing/2014/main" id="{D8D42F63-970F-4296-B099-AE854044B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3" t="30660" r="6165" b="35174"/>
          <a:stretch>
            <a:fillRect/>
          </a:stretch>
        </p:blipFill>
        <p:spPr>
          <a:xfrm>
            <a:off x="-18702" y="960364"/>
            <a:ext cx="2399278" cy="58496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5626D63-044F-4863-9376-A9470A81E819}"/>
              </a:ext>
            </a:extLst>
          </p:cNvPr>
          <p:cNvSpPr/>
          <p:nvPr/>
        </p:nvSpPr>
        <p:spPr>
          <a:xfrm>
            <a:off x="83976" y="3532054"/>
            <a:ext cx="2691001" cy="6765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CBD17"/>
                </a:solidFill>
                <a:latin typeface="Bahnschrift" panose="020B0502040204020203" pitchFamily="34" charset="0"/>
              </a:rPr>
              <a:t>GL Module</a:t>
            </a:r>
          </a:p>
          <a:p>
            <a:pPr algn="ctr"/>
            <a:r>
              <a:rPr lang="en-US" sz="1300" dirty="0">
                <a:solidFill>
                  <a:schemeClr val="accent1"/>
                </a:solidFill>
                <a:latin typeface="Bahnschrift" panose="020B0502040204020203" pitchFamily="34" charset="0"/>
              </a:rPr>
              <a:t>A separate GL module for managing financial transactions</a:t>
            </a:r>
            <a:endParaRPr lang="en-PK" sz="1300" dirty="0">
              <a:solidFill>
                <a:schemeClr val="accent1"/>
              </a:solidFill>
              <a:latin typeface="Bahnschrift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B66332-BE6B-441D-A3B4-05CE8B4BF630}"/>
              </a:ext>
            </a:extLst>
          </p:cNvPr>
          <p:cNvSpPr/>
          <p:nvPr/>
        </p:nvSpPr>
        <p:spPr>
          <a:xfrm>
            <a:off x="83976" y="4348784"/>
            <a:ext cx="2691001" cy="6765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CBD17"/>
                </a:solidFill>
                <a:latin typeface="Bahnschrift" panose="020B0502040204020203" pitchFamily="34" charset="0"/>
              </a:rPr>
              <a:t>KYC Sets</a:t>
            </a:r>
          </a:p>
          <a:p>
            <a:pPr algn="ctr"/>
            <a:r>
              <a:rPr lang="en-US" sz="1300" dirty="0">
                <a:solidFill>
                  <a:schemeClr val="accent1"/>
                </a:solidFill>
                <a:latin typeface="Bahnschrift" panose="020B0502040204020203" pitchFamily="34" charset="0"/>
              </a:rPr>
              <a:t>Sets can be made to group attributes together</a:t>
            </a:r>
            <a:endParaRPr lang="en-PK" sz="1300" dirty="0">
              <a:solidFill>
                <a:schemeClr val="accent1"/>
              </a:solidFill>
              <a:latin typeface="Bahnschrift" panose="020B050204020402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64DE8-B5DE-4105-B899-7AC149C33BEF}"/>
              </a:ext>
            </a:extLst>
          </p:cNvPr>
          <p:cNvSpPr/>
          <p:nvPr/>
        </p:nvSpPr>
        <p:spPr>
          <a:xfrm>
            <a:off x="69954" y="5144230"/>
            <a:ext cx="2705023" cy="82207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CBD17"/>
                </a:solidFill>
                <a:latin typeface="Bahnschrift" panose="020B0502040204020203" pitchFamily="34" charset="0"/>
              </a:rPr>
              <a:t>Product &amp; fee Management</a:t>
            </a:r>
          </a:p>
          <a:p>
            <a:pPr algn="ctr"/>
            <a:r>
              <a:rPr lang="en-US" sz="1300" dirty="0">
                <a:solidFill>
                  <a:schemeClr val="accent1"/>
                </a:solidFill>
                <a:latin typeface="Bahnschrift" panose="020B0502040204020203" pitchFamily="34" charset="0"/>
              </a:rPr>
              <a:t>A flexible product definition, including definition of taxes and fees</a:t>
            </a:r>
            <a:endParaRPr lang="en-PK" sz="1300" dirty="0">
              <a:solidFill>
                <a:schemeClr val="accent1"/>
              </a:solidFill>
              <a:latin typeface="Bahnschrift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53B9E8-229A-4D5B-926B-DF6835EC2AA6}"/>
              </a:ext>
            </a:extLst>
          </p:cNvPr>
          <p:cNvSpPr/>
          <p:nvPr/>
        </p:nvSpPr>
        <p:spPr>
          <a:xfrm>
            <a:off x="83976" y="6091182"/>
            <a:ext cx="2691001" cy="6765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CBD17"/>
                </a:solidFill>
                <a:latin typeface="Bahnschrift" panose="020B0502040204020203" pitchFamily="34" charset="0"/>
              </a:rPr>
              <a:t>Multi-Transaction Support</a:t>
            </a:r>
          </a:p>
          <a:p>
            <a:pPr algn="ctr"/>
            <a:r>
              <a:rPr lang="en-US" sz="1300" dirty="0">
                <a:solidFill>
                  <a:schemeClr val="accent1"/>
                </a:solidFill>
                <a:latin typeface="Bahnschrift" panose="020B0502040204020203" pitchFamily="34" charset="0"/>
              </a:rPr>
              <a:t>Easy to manage channels &amp; account limits</a:t>
            </a:r>
            <a:endParaRPr lang="en-PK" sz="1300" dirty="0">
              <a:solidFill>
                <a:schemeClr val="accent1"/>
              </a:solidFill>
              <a:latin typeface="Bahnschrift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36FEE04-6A64-4992-883B-12A0C46CF45E}"/>
              </a:ext>
            </a:extLst>
          </p:cNvPr>
          <p:cNvSpPr/>
          <p:nvPr/>
        </p:nvSpPr>
        <p:spPr>
          <a:xfrm>
            <a:off x="76964" y="2734264"/>
            <a:ext cx="2691001" cy="6765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CBD17"/>
                </a:solidFill>
                <a:latin typeface="Bahnschrift" panose="020B0502040204020203" pitchFamily="34" charset="0"/>
              </a:rPr>
              <a:t>Limit Management</a:t>
            </a:r>
          </a:p>
          <a:p>
            <a:pPr algn="ctr"/>
            <a:r>
              <a:rPr lang="en-US" sz="1300" dirty="0">
                <a:solidFill>
                  <a:schemeClr val="accent1"/>
                </a:solidFill>
                <a:latin typeface="Bahnschrift" panose="020B0502040204020203" pitchFamily="34" charset="0"/>
              </a:rPr>
              <a:t>Easy to manage channels &amp; account limits</a:t>
            </a:r>
            <a:endParaRPr lang="en-PK" sz="1300" dirty="0">
              <a:solidFill>
                <a:schemeClr val="accent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1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D97503-60AA-68E3-9CF9-5BA451938430}"/>
              </a:ext>
            </a:extLst>
          </p:cNvPr>
          <p:cNvSpPr/>
          <p:nvPr/>
        </p:nvSpPr>
        <p:spPr>
          <a:xfrm>
            <a:off x="-1" y="0"/>
            <a:ext cx="12192001" cy="6863308"/>
          </a:xfrm>
          <a:prstGeom prst="rect">
            <a:avLst/>
          </a:prstGeom>
          <a:solidFill>
            <a:srgbClr val="101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72890D7-1C46-E11F-2D32-6E7B45FC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P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PAYSYS Middleware</a:t>
            </a:r>
            <a:endParaRPr kumimoji="0" lang="en-PK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object 20">
            <a:extLst>
              <a:ext uri="{FF2B5EF4-FFF2-40B4-BE49-F238E27FC236}">
                <a16:creationId xmlns:a16="http://schemas.microsoft.com/office/drawing/2014/main" id="{5CE0E1FB-A99C-92C4-9AF6-ABB01466D9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31" y="6410695"/>
            <a:ext cx="2574525" cy="3651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5E122B-F125-49EC-BBA3-46656D65370E}"/>
              </a:ext>
            </a:extLst>
          </p:cNvPr>
          <p:cNvSpPr/>
          <p:nvPr/>
        </p:nvSpPr>
        <p:spPr>
          <a:xfrm>
            <a:off x="3616798" y="3244334"/>
            <a:ext cx="49584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OPEN WALLET FEATURES</a:t>
            </a:r>
          </a:p>
        </p:txBody>
      </p:sp>
    </p:spTree>
    <p:extLst>
      <p:ext uri="{BB962C8B-B14F-4D97-AF65-F5344CB8AC3E}">
        <p14:creationId xmlns:p14="http://schemas.microsoft.com/office/powerpoint/2010/main" val="49489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021A91CB-57BB-4664-ADB4-607C083B10EF}"/>
              </a:ext>
            </a:extLst>
          </p:cNvPr>
          <p:cNvSpPr/>
          <p:nvPr/>
        </p:nvSpPr>
        <p:spPr>
          <a:xfrm>
            <a:off x="615442" y="5650183"/>
            <a:ext cx="3532921" cy="938498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5" name="Arrow: Pentagon 144">
            <a:extLst>
              <a:ext uri="{FF2B5EF4-FFF2-40B4-BE49-F238E27FC236}">
                <a16:creationId xmlns:a16="http://schemas.microsoft.com/office/drawing/2014/main" id="{C4D40B9E-9D91-4B00-8B02-D5376B4EB49C}"/>
              </a:ext>
            </a:extLst>
          </p:cNvPr>
          <p:cNvSpPr/>
          <p:nvPr/>
        </p:nvSpPr>
        <p:spPr>
          <a:xfrm rot="5400000">
            <a:off x="5444657" y="-459488"/>
            <a:ext cx="914003" cy="396161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Chevron 72">
            <a:extLst>
              <a:ext uri="{FF2B5EF4-FFF2-40B4-BE49-F238E27FC236}">
                <a16:creationId xmlns:a16="http://schemas.microsoft.com/office/drawing/2014/main" id="{7CDA3699-4328-49B8-A4F1-76497453ECFC}"/>
              </a:ext>
            </a:extLst>
          </p:cNvPr>
          <p:cNvSpPr/>
          <p:nvPr/>
        </p:nvSpPr>
        <p:spPr>
          <a:xfrm rot="10800000">
            <a:off x="7842673" y="5538421"/>
            <a:ext cx="3765202" cy="918593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0" name="Arrow: Chevron 69">
            <a:extLst>
              <a:ext uri="{FF2B5EF4-FFF2-40B4-BE49-F238E27FC236}">
                <a16:creationId xmlns:a16="http://schemas.microsoft.com/office/drawing/2014/main" id="{E25EA858-7C0F-4602-9E58-CBF3E81D4570}"/>
              </a:ext>
            </a:extLst>
          </p:cNvPr>
          <p:cNvSpPr/>
          <p:nvPr/>
        </p:nvSpPr>
        <p:spPr>
          <a:xfrm rot="10800000">
            <a:off x="7850361" y="4421909"/>
            <a:ext cx="3532921" cy="918593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Arrow: Chevron 65">
            <a:extLst>
              <a:ext uri="{FF2B5EF4-FFF2-40B4-BE49-F238E27FC236}">
                <a16:creationId xmlns:a16="http://schemas.microsoft.com/office/drawing/2014/main" id="{16629FA1-91DA-41F1-AFBE-DBA60201A1DC}"/>
              </a:ext>
            </a:extLst>
          </p:cNvPr>
          <p:cNvSpPr/>
          <p:nvPr/>
        </p:nvSpPr>
        <p:spPr>
          <a:xfrm rot="10800000">
            <a:off x="7667277" y="3308227"/>
            <a:ext cx="3532921" cy="918593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1" name="Arrow: Chevron 60">
            <a:extLst>
              <a:ext uri="{FF2B5EF4-FFF2-40B4-BE49-F238E27FC236}">
                <a16:creationId xmlns:a16="http://schemas.microsoft.com/office/drawing/2014/main" id="{1B4C4012-9AAE-4DAC-8D8A-30EB8A20128F}"/>
              </a:ext>
            </a:extLst>
          </p:cNvPr>
          <p:cNvSpPr/>
          <p:nvPr/>
        </p:nvSpPr>
        <p:spPr>
          <a:xfrm rot="10800000">
            <a:off x="7457174" y="2059546"/>
            <a:ext cx="3532921" cy="918593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D888FA3E-4270-4C36-BE44-5E27B007C3AC}"/>
              </a:ext>
            </a:extLst>
          </p:cNvPr>
          <p:cNvSpPr/>
          <p:nvPr/>
        </p:nvSpPr>
        <p:spPr>
          <a:xfrm>
            <a:off x="656262" y="4448093"/>
            <a:ext cx="3532921" cy="938498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BBE05ED0-1B21-4D4C-AFF3-7374344B2546}"/>
              </a:ext>
            </a:extLst>
          </p:cNvPr>
          <p:cNvSpPr/>
          <p:nvPr/>
        </p:nvSpPr>
        <p:spPr>
          <a:xfrm>
            <a:off x="733414" y="3313900"/>
            <a:ext cx="3532921" cy="938498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77CEB9-7C95-4D96-9C26-92FB569A94AC}"/>
              </a:ext>
            </a:extLst>
          </p:cNvPr>
          <p:cNvGrpSpPr/>
          <p:nvPr/>
        </p:nvGrpSpPr>
        <p:grpSpPr>
          <a:xfrm>
            <a:off x="1032634" y="2059546"/>
            <a:ext cx="3532921" cy="918593"/>
            <a:chOff x="2576971" y="2129102"/>
            <a:chExt cx="2901156" cy="1160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8" name="Arrow: Chevron 47">
              <a:extLst>
                <a:ext uri="{FF2B5EF4-FFF2-40B4-BE49-F238E27FC236}">
                  <a16:creationId xmlns:a16="http://schemas.microsoft.com/office/drawing/2014/main" id="{DE7D1277-065A-4BC4-A252-430B0B151078}"/>
                </a:ext>
              </a:extLst>
            </p:cNvPr>
            <p:cNvSpPr/>
            <p:nvPr/>
          </p:nvSpPr>
          <p:spPr>
            <a:xfrm>
              <a:off x="2576971" y="2129102"/>
              <a:ext cx="2901156" cy="1160462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Arrow: Chevron 4">
              <a:extLst>
                <a:ext uri="{FF2B5EF4-FFF2-40B4-BE49-F238E27FC236}">
                  <a16:creationId xmlns:a16="http://schemas.microsoft.com/office/drawing/2014/main" id="{8988BCE7-B89F-4772-A0CE-35169889584E}"/>
                </a:ext>
              </a:extLst>
            </p:cNvPr>
            <p:cNvSpPr txBox="1"/>
            <p:nvPr/>
          </p:nvSpPr>
          <p:spPr>
            <a:xfrm>
              <a:off x="3193652" y="2241347"/>
              <a:ext cx="1740694" cy="104821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4026" tIns="68009" rIns="68009" bIns="68009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100" kern="120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WALLET MANAGEMENT SYST</a:t>
            </a:r>
            <a:r>
              <a:rPr lang="en-US" sz="2800" dirty="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EM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69029" y="552493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Open Wallet Features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sp>
        <p:nvSpPr>
          <p:cNvPr id="7" name="object 12">
            <a:extLst>
              <a:ext uri="{FF2B5EF4-FFF2-40B4-BE49-F238E27FC236}">
                <a16:creationId xmlns:a16="http://schemas.microsoft.com/office/drawing/2014/main" id="{0ED9B44C-8EE7-3E26-076E-1651D678D43F}"/>
              </a:ext>
            </a:extLst>
          </p:cNvPr>
          <p:cNvSpPr txBox="1"/>
          <p:nvPr/>
        </p:nvSpPr>
        <p:spPr>
          <a:xfrm>
            <a:off x="8336322" y="2325966"/>
            <a:ext cx="235470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Manage General Ledger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30401AF1-1619-1AD2-99C9-2AA11005D462}"/>
              </a:ext>
            </a:extLst>
          </p:cNvPr>
          <p:cNvSpPr txBox="1"/>
          <p:nvPr/>
        </p:nvSpPr>
        <p:spPr>
          <a:xfrm>
            <a:off x="8853667" y="3590294"/>
            <a:ext cx="1555628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Tax Configuration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BF6772D9-DD42-3C0F-4816-6655D5110B6C}"/>
              </a:ext>
            </a:extLst>
          </p:cNvPr>
          <p:cNvSpPr txBox="1"/>
          <p:nvPr/>
        </p:nvSpPr>
        <p:spPr>
          <a:xfrm>
            <a:off x="8922625" y="4834831"/>
            <a:ext cx="2007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Product Management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C558009B-CDC7-EBE9-B951-944DB6840FFE}"/>
              </a:ext>
            </a:extLst>
          </p:cNvPr>
          <p:cNvSpPr txBox="1"/>
          <p:nvPr/>
        </p:nvSpPr>
        <p:spPr>
          <a:xfrm>
            <a:off x="8833864" y="5679418"/>
            <a:ext cx="2783574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Bulk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Operations (Account Opening, Bulk Credit &amp; Bulk Debit)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20DB5F3E-00DE-71BA-6CD6-89013B70ACCC}"/>
              </a:ext>
            </a:extLst>
          </p:cNvPr>
          <p:cNvSpPr txBox="1"/>
          <p:nvPr/>
        </p:nvSpPr>
        <p:spPr>
          <a:xfrm>
            <a:off x="1768277" y="2302509"/>
            <a:ext cx="24777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3505" marR="5080" lvl="0" indent="-9144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Inquires</a:t>
            </a:r>
            <a:r>
              <a:rPr lang="en-US" sz="1600" spc="-10">
                <a:solidFill>
                  <a:srgbClr val="404040"/>
                </a:solidFill>
                <a:latin typeface="Carlito"/>
                <a:cs typeface="Carlito"/>
              </a:rPr>
              <a:t>y &amp; Request</a:t>
            </a:r>
            <a:r>
              <a:rPr kumimoji="0" lang="en-US" sz="1600" b="0" i="0" u="none" strike="noStrike" kern="1200" cap="none" spc="-1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D2558B42-32E6-19CD-1192-1C93931C7D6B}"/>
              </a:ext>
            </a:extLst>
          </p:cNvPr>
          <p:cNvSpPr txBox="1"/>
          <p:nvPr/>
        </p:nvSpPr>
        <p:spPr>
          <a:xfrm>
            <a:off x="1345343" y="3529112"/>
            <a:ext cx="19113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635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Bank Account/Card  Linking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2C522B9E-5F0C-F687-8F72-9889362457C8}"/>
              </a:ext>
            </a:extLst>
          </p:cNvPr>
          <p:cNvSpPr txBox="1"/>
          <p:nvPr/>
        </p:nvSpPr>
        <p:spPr>
          <a:xfrm>
            <a:off x="1121915" y="4720565"/>
            <a:ext cx="3126357" cy="5174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0395" marR="5080" lvl="0" indent="-60833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Transfers &amp; Payments (Online</a:t>
            </a:r>
          </a:p>
          <a:p>
            <a:pPr marL="620395" marR="5080" lvl="0" indent="-60833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-5" dirty="0">
                <a:solidFill>
                  <a:srgbClr val="404040"/>
                </a:solidFill>
                <a:latin typeface="Carlito"/>
                <a:cs typeface="Carlito"/>
              </a:rPr>
              <a:t>  , Bill Payment &amp; Top Ups)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75792B4-6649-AD96-D657-A46E9F77B369}"/>
              </a:ext>
            </a:extLst>
          </p:cNvPr>
          <p:cNvSpPr txBox="1"/>
          <p:nvPr/>
        </p:nvSpPr>
        <p:spPr>
          <a:xfrm>
            <a:off x="1156507" y="5962881"/>
            <a:ext cx="2954311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Fees &amp; Limit </a:t>
            </a:r>
            <a:r>
              <a:rPr lang="en-US" sz="16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Management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59333E82-C1B0-C1EF-2634-BE0D76D0FEA0}"/>
              </a:ext>
            </a:extLst>
          </p:cNvPr>
          <p:cNvSpPr txBox="1"/>
          <p:nvPr/>
        </p:nvSpPr>
        <p:spPr>
          <a:xfrm>
            <a:off x="5220950" y="1163457"/>
            <a:ext cx="146431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Customer Wallet Creation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  <p:grpSp>
        <p:nvGrpSpPr>
          <p:cNvPr id="19" name="object 21">
            <a:extLst>
              <a:ext uri="{FF2B5EF4-FFF2-40B4-BE49-F238E27FC236}">
                <a16:creationId xmlns:a16="http://schemas.microsoft.com/office/drawing/2014/main" id="{048CA7B0-F498-C5E7-8683-BEDDEAB6B126}"/>
              </a:ext>
            </a:extLst>
          </p:cNvPr>
          <p:cNvGrpSpPr/>
          <p:nvPr/>
        </p:nvGrpSpPr>
        <p:grpSpPr>
          <a:xfrm>
            <a:off x="4671903" y="2742783"/>
            <a:ext cx="2536190" cy="2512060"/>
            <a:chOff x="4827968" y="2770568"/>
            <a:chExt cx="2536190" cy="2512060"/>
          </a:xfrm>
        </p:grpSpPr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582D4128-103E-FB6D-117C-3F6B7ACA0E76}"/>
                </a:ext>
              </a:extLst>
            </p:cNvPr>
            <p:cNvSpPr/>
            <p:nvPr/>
          </p:nvSpPr>
          <p:spPr>
            <a:xfrm>
              <a:off x="4829555" y="2772155"/>
              <a:ext cx="2533015" cy="2508885"/>
            </a:xfrm>
            <a:custGeom>
              <a:avLst/>
              <a:gdLst/>
              <a:ahLst/>
              <a:cxnLst/>
              <a:rect l="l" t="t" r="r" b="b"/>
              <a:pathLst>
                <a:path w="2533015" h="2508885">
                  <a:moveTo>
                    <a:pt x="1266444" y="0"/>
                  </a:moveTo>
                  <a:lnTo>
                    <a:pt x="1217869" y="905"/>
                  </a:lnTo>
                  <a:lnTo>
                    <a:pt x="1169757" y="3601"/>
                  </a:lnTo>
                  <a:lnTo>
                    <a:pt x="1122140" y="8054"/>
                  </a:lnTo>
                  <a:lnTo>
                    <a:pt x="1075050" y="14232"/>
                  </a:lnTo>
                  <a:lnTo>
                    <a:pt x="1028522" y="22102"/>
                  </a:lnTo>
                  <a:lnTo>
                    <a:pt x="982587" y="31633"/>
                  </a:lnTo>
                  <a:lnTo>
                    <a:pt x="937278" y="42790"/>
                  </a:lnTo>
                  <a:lnTo>
                    <a:pt x="892628" y="55543"/>
                  </a:lnTo>
                  <a:lnTo>
                    <a:pt x="848670" y="69858"/>
                  </a:lnTo>
                  <a:lnTo>
                    <a:pt x="805437" y="85703"/>
                  </a:lnTo>
                  <a:lnTo>
                    <a:pt x="762961" y="103046"/>
                  </a:lnTo>
                  <a:lnTo>
                    <a:pt x="721275" y="121853"/>
                  </a:lnTo>
                  <a:lnTo>
                    <a:pt x="680413" y="142093"/>
                  </a:lnTo>
                  <a:lnTo>
                    <a:pt x="640406" y="163733"/>
                  </a:lnTo>
                  <a:lnTo>
                    <a:pt x="601288" y="186741"/>
                  </a:lnTo>
                  <a:lnTo>
                    <a:pt x="563092" y="211083"/>
                  </a:lnTo>
                  <a:lnTo>
                    <a:pt x="525850" y="236728"/>
                  </a:lnTo>
                  <a:lnTo>
                    <a:pt x="489595" y="263643"/>
                  </a:lnTo>
                  <a:lnTo>
                    <a:pt x="454360" y="291796"/>
                  </a:lnTo>
                  <a:lnTo>
                    <a:pt x="420178" y="321154"/>
                  </a:lnTo>
                  <a:lnTo>
                    <a:pt x="387082" y="351684"/>
                  </a:lnTo>
                  <a:lnTo>
                    <a:pt x="355103" y="383354"/>
                  </a:lnTo>
                  <a:lnTo>
                    <a:pt x="324276" y="416132"/>
                  </a:lnTo>
                  <a:lnTo>
                    <a:pt x="294633" y="449985"/>
                  </a:lnTo>
                  <a:lnTo>
                    <a:pt x="266207" y="484881"/>
                  </a:lnTo>
                  <a:lnTo>
                    <a:pt x="239030" y="520787"/>
                  </a:lnTo>
                  <a:lnTo>
                    <a:pt x="213136" y="557670"/>
                  </a:lnTo>
                  <a:lnTo>
                    <a:pt x="188556" y="595499"/>
                  </a:lnTo>
                  <a:lnTo>
                    <a:pt x="165325" y="634240"/>
                  </a:lnTo>
                  <a:lnTo>
                    <a:pt x="143475" y="673862"/>
                  </a:lnTo>
                  <a:lnTo>
                    <a:pt x="123038" y="714331"/>
                  </a:lnTo>
                  <a:lnTo>
                    <a:pt x="104048" y="755615"/>
                  </a:lnTo>
                  <a:lnTo>
                    <a:pt x="86536" y="797682"/>
                  </a:lnTo>
                  <a:lnTo>
                    <a:pt x="70537" y="840499"/>
                  </a:lnTo>
                  <a:lnTo>
                    <a:pt x="56083" y="884034"/>
                  </a:lnTo>
                  <a:lnTo>
                    <a:pt x="43206" y="928254"/>
                  </a:lnTo>
                  <a:lnTo>
                    <a:pt x="31940" y="973127"/>
                  </a:lnTo>
                  <a:lnTo>
                    <a:pt x="22317" y="1018620"/>
                  </a:lnTo>
                  <a:lnTo>
                    <a:pt x="14370" y="1064701"/>
                  </a:lnTo>
                  <a:lnTo>
                    <a:pt x="8132" y="1111337"/>
                  </a:lnTo>
                  <a:lnTo>
                    <a:pt x="3636" y="1158495"/>
                  </a:lnTo>
                  <a:lnTo>
                    <a:pt x="914" y="1206145"/>
                  </a:lnTo>
                  <a:lnTo>
                    <a:pt x="0" y="1254252"/>
                  </a:lnTo>
                  <a:lnTo>
                    <a:pt x="914" y="1302358"/>
                  </a:lnTo>
                  <a:lnTo>
                    <a:pt x="3636" y="1350008"/>
                  </a:lnTo>
                  <a:lnTo>
                    <a:pt x="8132" y="1397166"/>
                  </a:lnTo>
                  <a:lnTo>
                    <a:pt x="14370" y="1443802"/>
                  </a:lnTo>
                  <a:lnTo>
                    <a:pt x="22317" y="1489883"/>
                  </a:lnTo>
                  <a:lnTo>
                    <a:pt x="31940" y="1535376"/>
                  </a:lnTo>
                  <a:lnTo>
                    <a:pt x="43206" y="1580249"/>
                  </a:lnTo>
                  <a:lnTo>
                    <a:pt x="56083" y="1624469"/>
                  </a:lnTo>
                  <a:lnTo>
                    <a:pt x="70537" y="1668004"/>
                  </a:lnTo>
                  <a:lnTo>
                    <a:pt x="86536" y="1710821"/>
                  </a:lnTo>
                  <a:lnTo>
                    <a:pt x="104048" y="1752888"/>
                  </a:lnTo>
                  <a:lnTo>
                    <a:pt x="123038" y="1794172"/>
                  </a:lnTo>
                  <a:lnTo>
                    <a:pt x="143475" y="1834641"/>
                  </a:lnTo>
                  <a:lnTo>
                    <a:pt x="165325" y="1874263"/>
                  </a:lnTo>
                  <a:lnTo>
                    <a:pt x="188556" y="1913004"/>
                  </a:lnTo>
                  <a:lnTo>
                    <a:pt x="213136" y="1950833"/>
                  </a:lnTo>
                  <a:lnTo>
                    <a:pt x="239030" y="1987716"/>
                  </a:lnTo>
                  <a:lnTo>
                    <a:pt x="266207" y="2023622"/>
                  </a:lnTo>
                  <a:lnTo>
                    <a:pt x="294633" y="2058518"/>
                  </a:lnTo>
                  <a:lnTo>
                    <a:pt x="324276" y="2092371"/>
                  </a:lnTo>
                  <a:lnTo>
                    <a:pt x="355103" y="2125149"/>
                  </a:lnTo>
                  <a:lnTo>
                    <a:pt x="387082" y="2156819"/>
                  </a:lnTo>
                  <a:lnTo>
                    <a:pt x="420178" y="2187349"/>
                  </a:lnTo>
                  <a:lnTo>
                    <a:pt x="454360" y="2216707"/>
                  </a:lnTo>
                  <a:lnTo>
                    <a:pt x="489595" y="2244860"/>
                  </a:lnTo>
                  <a:lnTo>
                    <a:pt x="525850" y="2271775"/>
                  </a:lnTo>
                  <a:lnTo>
                    <a:pt x="563092" y="2297420"/>
                  </a:lnTo>
                  <a:lnTo>
                    <a:pt x="601288" y="2321762"/>
                  </a:lnTo>
                  <a:lnTo>
                    <a:pt x="640406" y="2344770"/>
                  </a:lnTo>
                  <a:lnTo>
                    <a:pt x="680413" y="2366410"/>
                  </a:lnTo>
                  <a:lnTo>
                    <a:pt x="721275" y="2386650"/>
                  </a:lnTo>
                  <a:lnTo>
                    <a:pt x="762961" y="2405457"/>
                  </a:lnTo>
                  <a:lnTo>
                    <a:pt x="805437" y="2422800"/>
                  </a:lnTo>
                  <a:lnTo>
                    <a:pt x="848670" y="2438645"/>
                  </a:lnTo>
                  <a:lnTo>
                    <a:pt x="892628" y="2452960"/>
                  </a:lnTo>
                  <a:lnTo>
                    <a:pt x="937278" y="2465713"/>
                  </a:lnTo>
                  <a:lnTo>
                    <a:pt x="982587" y="2476870"/>
                  </a:lnTo>
                  <a:lnTo>
                    <a:pt x="1028522" y="2486401"/>
                  </a:lnTo>
                  <a:lnTo>
                    <a:pt x="1075050" y="2494271"/>
                  </a:lnTo>
                  <a:lnTo>
                    <a:pt x="1122140" y="2500449"/>
                  </a:lnTo>
                  <a:lnTo>
                    <a:pt x="1169757" y="2504902"/>
                  </a:lnTo>
                  <a:lnTo>
                    <a:pt x="1217869" y="2507598"/>
                  </a:lnTo>
                  <a:lnTo>
                    <a:pt x="1266444" y="2508504"/>
                  </a:lnTo>
                  <a:lnTo>
                    <a:pt x="1315018" y="2507598"/>
                  </a:lnTo>
                  <a:lnTo>
                    <a:pt x="1363130" y="2504902"/>
                  </a:lnTo>
                  <a:lnTo>
                    <a:pt x="1410747" y="2500449"/>
                  </a:lnTo>
                  <a:lnTo>
                    <a:pt x="1457837" y="2494271"/>
                  </a:lnTo>
                  <a:lnTo>
                    <a:pt x="1504365" y="2486401"/>
                  </a:lnTo>
                  <a:lnTo>
                    <a:pt x="1550300" y="2476870"/>
                  </a:lnTo>
                  <a:lnTo>
                    <a:pt x="1595609" y="2465713"/>
                  </a:lnTo>
                  <a:lnTo>
                    <a:pt x="1640259" y="2452960"/>
                  </a:lnTo>
                  <a:lnTo>
                    <a:pt x="1684217" y="2438645"/>
                  </a:lnTo>
                  <a:lnTo>
                    <a:pt x="1727450" y="2422800"/>
                  </a:lnTo>
                  <a:lnTo>
                    <a:pt x="1769926" y="2405457"/>
                  </a:lnTo>
                  <a:lnTo>
                    <a:pt x="1811612" y="2386650"/>
                  </a:lnTo>
                  <a:lnTo>
                    <a:pt x="1852474" y="2366410"/>
                  </a:lnTo>
                  <a:lnTo>
                    <a:pt x="1892481" y="2344770"/>
                  </a:lnTo>
                  <a:lnTo>
                    <a:pt x="1931599" y="2321762"/>
                  </a:lnTo>
                  <a:lnTo>
                    <a:pt x="1969795" y="2297420"/>
                  </a:lnTo>
                  <a:lnTo>
                    <a:pt x="2007037" y="2271775"/>
                  </a:lnTo>
                  <a:lnTo>
                    <a:pt x="2043292" y="2244860"/>
                  </a:lnTo>
                  <a:lnTo>
                    <a:pt x="2078527" y="2216707"/>
                  </a:lnTo>
                  <a:lnTo>
                    <a:pt x="2112709" y="2187349"/>
                  </a:lnTo>
                  <a:lnTo>
                    <a:pt x="2145805" y="2156819"/>
                  </a:lnTo>
                  <a:lnTo>
                    <a:pt x="2177784" y="2125149"/>
                  </a:lnTo>
                  <a:lnTo>
                    <a:pt x="2208611" y="2092371"/>
                  </a:lnTo>
                  <a:lnTo>
                    <a:pt x="2238254" y="2058518"/>
                  </a:lnTo>
                  <a:lnTo>
                    <a:pt x="2266680" y="2023622"/>
                  </a:lnTo>
                  <a:lnTo>
                    <a:pt x="2293857" y="1987716"/>
                  </a:lnTo>
                  <a:lnTo>
                    <a:pt x="2319751" y="1950833"/>
                  </a:lnTo>
                  <a:lnTo>
                    <a:pt x="2344331" y="1913004"/>
                  </a:lnTo>
                  <a:lnTo>
                    <a:pt x="2367562" y="1874263"/>
                  </a:lnTo>
                  <a:lnTo>
                    <a:pt x="2389412" y="1834641"/>
                  </a:lnTo>
                  <a:lnTo>
                    <a:pt x="2409849" y="1794172"/>
                  </a:lnTo>
                  <a:lnTo>
                    <a:pt x="2428839" y="1752888"/>
                  </a:lnTo>
                  <a:lnTo>
                    <a:pt x="2446351" y="1710821"/>
                  </a:lnTo>
                  <a:lnTo>
                    <a:pt x="2462350" y="1668004"/>
                  </a:lnTo>
                  <a:lnTo>
                    <a:pt x="2476804" y="1624469"/>
                  </a:lnTo>
                  <a:lnTo>
                    <a:pt x="2489681" y="1580249"/>
                  </a:lnTo>
                  <a:lnTo>
                    <a:pt x="2500947" y="1535376"/>
                  </a:lnTo>
                  <a:lnTo>
                    <a:pt x="2510570" y="1489883"/>
                  </a:lnTo>
                  <a:lnTo>
                    <a:pt x="2518517" y="1443802"/>
                  </a:lnTo>
                  <a:lnTo>
                    <a:pt x="2524755" y="1397166"/>
                  </a:lnTo>
                  <a:lnTo>
                    <a:pt x="2529251" y="1350008"/>
                  </a:lnTo>
                  <a:lnTo>
                    <a:pt x="2531973" y="1302358"/>
                  </a:lnTo>
                  <a:lnTo>
                    <a:pt x="2532888" y="1254252"/>
                  </a:lnTo>
                  <a:lnTo>
                    <a:pt x="2531973" y="1206145"/>
                  </a:lnTo>
                  <a:lnTo>
                    <a:pt x="2529251" y="1158495"/>
                  </a:lnTo>
                  <a:lnTo>
                    <a:pt x="2524755" y="1111337"/>
                  </a:lnTo>
                  <a:lnTo>
                    <a:pt x="2518517" y="1064701"/>
                  </a:lnTo>
                  <a:lnTo>
                    <a:pt x="2510570" y="1018620"/>
                  </a:lnTo>
                  <a:lnTo>
                    <a:pt x="2500947" y="973127"/>
                  </a:lnTo>
                  <a:lnTo>
                    <a:pt x="2489681" y="928254"/>
                  </a:lnTo>
                  <a:lnTo>
                    <a:pt x="2476804" y="884034"/>
                  </a:lnTo>
                  <a:lnTo>
                    <a:pt x="2462350" y="840499"/>
                  </a:lnTo>
                  <a:lnTo>
                    <a:pt x="2446351" y="797682"/>
                  </a:lnTo>
                  <a:lnTo>
                    <a:pt x="2428839" y="755615"/>
                  </a:lnTo>
                  <a:lnTo>
                    <a:pt x="2409849" y="714331"/>
                  </a:lnTo>
                  <a:lnTo>
                    <a:pt x="2389412" y="673862"/>
                  </a:lnTo>
                  <a:lnTo>
                    <a:pt x="2367562" y="634240"/>
                  </a:lnTo>
                  <a:lnTo>
                    <a:pt x="2344331" y="595499"/>
                  </a:lnTo>
                  <a:lnTo>
                    <a:pt x="2319751" y="557670"/>
                  </a:lnTo>
                  <a:lnTo>
                    <a:pt x="2293857" y="520787"/>
                  </a:lnTo>
                  <a:lnTo>
                    <a:pt x="2266680" y="484881"/>
                  </a:lnTo>
                  <a:lnTo>
                    <a:pt x="2238254" y="449985"/>
                  </a:lnTo>
                  <a:lnTo>
                    <a:pt x="2208611" y="416132"/>
                  </a:lnTo>
                  <a:lnTo>
                    <a:pt x="2177784" y="383354"/>
                  </a:lnTo>
                  <a:lnTo>
                    <a:pt x="2145805" y="351684"/>
                  </a:lnTo>
                  <a:lnTo>
                    <a:pt x="2112709" y="321154"/>
                  </a:lnTo>
                  <a:lnTo>
                    <a:pt x="2078527" y="291796"/>
                  </a:lnTo>
                  <a:lnTo>
                    <a:pt x="2043292" y="263643"/>
                  </a:lnTo>
                  <a:lnTo>
                    <a:pt x="2007037" y="236728"/>
                  </a:lnTo>
                  <a:lnTo>
                    <a:pt x="1969795" y="211083"/>
                  </a:lnTo>
                  <a:lnTo>
                    <a:pt x="1931599" y="186741"/>
                  </a:lnTo>
                  <a:lnTo>
                    <a:pt x="1892481" y="163733"/>
                  </a:lnTo>
                  <a:lnTo>
                    <a:pt x="1852474" y="142093"/>
                  </a:lnTo>
                  <a:lnTo>
                    <a:pt x="1811612" y="121853"/>
                  </a:lnTo>
                  <a:lnTo>
                    <a:pt x="1769926" y="103046"/>
                  </a:lnTo>
                  <a:lnTo>
                    <a:pt x="1727450" y="85703"/>
                  </a:lnTo>
                  <a:lnTo>
                    <a:pt x="1684217" y="69858"/>
                  </a:lnTo>
                  <a:lnTo>
                    <a:pt x="1640259" y="55543"/>
                  </a:lnTo>
                  <a:lnTo>
                    <a:pt x="1595609" y="42790"/>
                  </a:lnTo>
                  <a:lnTo>
                    <a:pt x="1550300" y="31633"/>
                  </a:lnTo>
                  <a:lnTo>
                    <a:pt x="1504365" y="22102"/>
                  </a:lnTo>
                  <a:lnTo>
                    <a:pt x="1457837" y="14232"/>
                  </a:lnTo>
                  <a:lnTo>
                    <a:pt x="1410747" y="8054"/>
                  </a:lnTo>
                  <a:lnTo>
                    <a:pt x="1363130" y="3601"/>
                  </a:lnTo>
                  <a:lnTo>
                    <a:pt x="1315018" y="905"/>
                  </a:lnTo>
                  <a:lnTo>
                    <a:pt x="12664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3">
              <a:extLst>
                <a:ext uri="{FF2B5EF4-FFF2-40B4-BE49-F238E27FC236}">
                  <a16:creationId xmlns:a16="http://schemas.microsoft.com/office/drawing/2014/main" id="{CEE53664-1401-E41F-509D-09988C9C14EA}"/>
                </a:ext>
              </a:extLst>
            </p:cNvPr>
            <p:cNvSpPr/>
            <p:nvPr/>
          </p:nvSpPr>
          <p:spPr>
            <a:xfrm>
              <a:off x="4829555" y="2772155"/>
              <a:ext cx="2533015" cy="2508885"/>
            </a:xfrm>
            <a:custGeom>
              <a:avLst/>
              <a:gdLst/>
              <a:ahLst/>
              <a:cxnLst/>
              <a:rect l="l" t="t" r="r" b="b"/>
              <a:pathLst>
                <a:path w="2533015" h="2508885">
                  <a:moveTo>
                    <a:pt x="0" y="1254252"/>
                  </a:moveTo>
                  <a:lnTo>
                    <a:pt x="914" y="1206145"/>
                  </a:lnTo>
                  <a:lnTo>
                    <a:pt x="3636" y="1158495"/>
                  </a:lnTo>
                  <a:lnTo>
                    <a:pt x="8132" y="1111337"/>
                  </a:lnTo>
                  <a:lnTo>
                    <a:pt x="14370" y="1064701"/>
                  </a:lnTo>
                  <a:lnTo>
                    <a:pt x="22317" y="1018620"/>
                  </a:lnTo>
                  <a:lnTo>
                    <a:pt x="31940" y="973127"/>
                  </a:lnTo>
                  <a:lnTo>
                    <a:pt x="43206" y="928254"/>
                  </a:lnTo>
                  <a:lnTo>
                    <a:pt x="56083" y="884034"/>
                  </a:lnTo>
                  <a:lnTo>
                    <a:pt x="70537" y="840499"/>
                  </a:lnTo>
                  <a:lnTo>
                    <a:pt x="86536" y="797682"/>
                  </a:lnTo>
                  <a:lnTo>
                    <a:pt x="104048" y="755615"/>
                  </a:lnTo>
                  <a:lnTo>
                    <a:pt x="123038" y="714331"/>
                  </a:lnTo>
                  <a:lnTo>
                    <a:pt x="143475" y="673862"/>
                  </a:lnTo>
                  <a:lnTo>
                    <a:pt x="165325" y="634240"/>
                  </a:lnTo>
                  <a:lnTo>
                    <a:pt x="188556" y="595499"/>
                  </a:lnTo>
                  <a:lnTo>
                    <a:pt x="213136" y="557670"/>
                  </a:lnTo>
                  <a:lnTo>
                    <a:pt x="239030" y="520787"/>
                  </a:lnTo>
                  <a:lnTo>
                    <a:pt x="266207" y="484881"/>
                  </a:lnTo>
                  <a:lnTo>
                    <a:pt x="294633" y="449985"/>
                  </a:lnTo>
                  <a:lnTo>
                    <a:pt x="324276" y="416132"/>
                  </a:lnTo>
                  <a:lnTo>
                    <a:pt x="355103" y="383354"/>
                  </a:lnTo>
                  <a:lnTo>
                    <a:pt x="387082" y="351684"/>
                  </a:lnTo>
                  <a:lnTo>
                    <a:pt x="420178" y="321154"/>
                  </a:lnTo>
                  <a:lnTo>
                    <a:pt x="454360" y="291796"/>
                  </a:lnTo>
                  <a:lnTo>
                    <a:pt x="489595" y="263643"/>
                  </a:lnTo>
                  <a:lnTo>
                    <a:pt x="525850" y="236728"/>
                  </a:lnTo>
                  <a:lnTo>
                    <a:pt x="563092" y="211083"/>
                  </a:lnTo>
                  <a:lnTo>
                    <a:pt x="601288" y="186741"/>
                  </a:lnTo>
                  <a:lnTo>
                    <a:pt x="640406" y="163733"/>
                  </a:lnTo>
                  <a:lnTo>
                    <a:pt x="680413" y="142093"/>
                  </a:lnTo>
                  <a:lnTo>
                    <a:pt x="721275" y="121853"/>
                  </a:lnTo>
                  <a:lnTo>
                    <a:pt x="762961" y="103046"/>
                  </a:lnTo>
                  <a:lnTo>
                    <a:pt x="805437" y="85703"/>
                  </a:lnTo>
                  <a:lnTo>
                    <a:pt x="848670" y="69858"/>
                  </a:lnTo>
                  <a:lnTo>
                    <a:pt x="892628" y="55543"/>
                  </a:lnTo>
                  <a:lnTo>
                    <a:pt x="937278" y="42790"/>
                  </a:lnTo>
                  <a:lnTo>
                    <a:pt x="982587" y="31633"/>
                  </a:lnTo>
                  <a:lnTo>
                    <a:pt x="1028522" y="22102"/>
                  </a:lnTo>
                  <a:lnTo>
                    <a:pt x="1075050" y="14232"/>
                  </a:lnTo>
                  <a:lnTo>
                    <a:pt x="1122140" y="8054"/>
                  </a:lnTo>
                  <a:lnTo>
                    <a:pt x="1169757" y="3601"/>
                  </a:lnTo>
                  <a:lnTo>
                    <a:pt x="1217869" y="905"/>
                  </a:lnTo>
                  <a:lnTo>
                    <a:pt x="1266444" y="0"/>
                  </a:lnTo>
                  <a:lnTo>
                    <a:pt x="1315018" y="905"/>
                  </a:lnTo>
                  <a:lnTo>
                    <a:pt x="1363130" y="3601"/>
                  </a:lnTo>
                  <a:lnTo>
                    <a:pt x="1410747" y="8054"/>
                  </a:lnTo>
                  <a:lnTo>
                    <a:pt x="1457837" y="14232"/>
                  </a:lnTo>
                  <a:lnTo>
                    <a:pt x="1504365" y="22102"/>
                  </a:lnTo>
                  <a:lnTo>
                    <a:pt x="1550300" y="31633"/>
                  </a:lnTo>
                  <a:lnTo>
                    <a:pt x="1595609" y="42790"/>
                  </a:lnTo>
                  <a:lnTo>
                    <a:pt x="1640259" y="55543"/>
                  </a:lnTo>
                  <a:lnTo>
                    <a:pt x="1684217" y="69858"/>
                  </a:lnTo>
                  <a:lnTo>
                    <a:pt x="1727450" y="85703"/>
                  </a:lnTo>
                  <a:lnTo>
                    <a:pt x="1769926" y="103046"/>
                  </a:lnTo>
                  <a:lnTo>
                    <a:pt x="1811612" y="121853"/>
                  </a:lnTo>
                  <a:lnTo>
                    <a:pt x="1852474" y="142093"/>
                  </a:lnTo>
                  <a:lnTo>
                    <a:pt x="1892481" y="163733"/>
                  </a:lnTo>
                  <a:lnTo>
                    <a:pt x="1931599" y="186741"/>
                  </a:lnTo>
                  <a:lnTo>
                    <a:pt x="1969795" y="211083"/>
                  </a:lnTo>
                  <a:lnTo>
                    <a:pt x="2007037" y="236728"/>
                  </a:lnTo>
                  <a:lnTo>
                    <a:pt x="2043292" y="263643"/>
                  </a:lnTo>
                  <a:lnTo>
                    <a:pt x="2078527" y="291796"/>
                  </a:lnTo>
                  <a:lnTo>
                    <a:pt x="2112709" y="321154"/>
                  </a:lnTo>
                  <a:lnTo>
                    <a:pt x="2145805" y="351684"/>
                  </a:lnTo>
                  <a:lnTo>
                    <a:pt x="2177784" y="383354"/>
                  </a:lnTo>
                  <a:lnTo>
                    <a:pt x="2208611" y="416132"/>
                  </a:lnTo>
                  <a:lnTo>
                    <a:pt x="2238254" y="449985"/>
                  </a:lnTo>
                  <a:lnTo>
                    <a:pt x="2266680" y="484881"/>
                  </a:lnTo>
                  <a:lnTo>
                    <a:pt x="2293857" y="520787"/>
                  </a:lnTo>
                  <a:lnTo>
                    <a:pt x="2319751" y="557670"/>
                  </a:lnTo>
                  <a:lnTo>
                    <a:pt x="2344331" y="595499"/>
                  </a:lnTo>
                  <a:lnTo>
                    <a:pt x="2367562" y="634240"/>
                  </a:lnTo>
                  <a:lnTo>
                    <a:pt x="2389412" y="673862"/>
                  </a:lnTo>
                  <a:lnTo>
                    <a:pt x="2409849" y="714331"/>
                  </a:lnTo>
                  <a:lnTo>
                    <a:pt x="2428839" y="755615"/>
                  </a:lnTo>
                  <a:lnTo>
                    <a:pt x="2446351" y="797682"/>
                  </a:lnTo>
                  <a:lnTo>
                    <a:pt x="2462350" y="840499"/>
                  </a:lnTo>
                  <a:lnTo>
                    <a:pt x="2476804" y="884034"/>
                  </a:lnTo>
                  <a:lnTo>
                    <a:pt x="2489681" y="928254"/>
                  </a:lnTo>
                  <a:lnTo>
                    <a:pt x="2500947" y="973127"/>
                  </a:lnTo>
                  <a:lnTo>
                    <a:pt x="2510570" y="1018620"/>
                  </a:lnTo>
                  <a:lnTo>
                    <a:pt x="2518517" y="1064701"/>
                  </a:lnTo>
                  <a:lnTo>
                    <a:pt x="2524755" y="1111337"/>
                  </a:lnTo>
                  <a:lnTo>
                    <a:pt x="2529251" y="1158495"/>
                  </a:lnTo>
                  <a:lnTo>
                    <a:pt x="2531973" y="1206145"/>
                  </a:lnTo>
                  <a:lnTo>
                    <a:pt x="2532888" y="1254252"/>
                  </a:lnTo>
                  <a:lnTo>
                    <a:pt x="2531973" y="1302358"/>
                  </a:lnTo>
                  <a:lnTo>
                    <a:pt x="2529251" y="1350008"/>
                  </a:lnTo>
                  <a:lnTo>
                    <a:pt x="2524755" y="1397166"/>
                  </a:lnTo>
                  <a:lnTo>
                    <a:pt x="2518517" y="1443802"/>
                  </a:lnTo>
                  <a:lnTo>
                    <a:pt x="2510570" y="1489883"/>
                  </a:lnTo>
                  <a:lnTo>
                    <a:pt x="2500947" y="1535376"/>
                  </a:lnTo>
                  <a:lnTo>
                    <a:pt x="2489681" y="1580249"/>
                  </a:lnTo>
                  <a:lnTo>
                    <a:pt x="2476804" y="1624469"/>
                  </a:lnTo>
                  <a:lnTo>
                    <a:pt x="2462350" y="1668004"/>
                  </a:lnTo>
                  <a:lnTo>
                    <a:pt x="2446351" y="1710821"/>
                  </a:lnTo>
                  <a:lnTo>
                    <a:pt x="2428839" y="1752888"/>
                  </a:lnTo>
                  <a:lnTo>
                    <a:pt x="2409849" y="1794172"/>
                  </a:lnTo>
                  <a:lnTo>
                    <a:pt x="2389412" y="1834641"/>
                  </a:lnTo>
                  <a:lnTo>
                    <a:pt x="2367562" y="1874263"/>
                  </a:lnTo>
                  <a:lnTo>
                    <a:pt x="2344331" y="1913004"/>
                  </a:lnTo>
                  <a:lnTo>
                    <a:pt x="2319751" y="1950833"/>
                  </a:lnTo>
                  <a:lnTo>
                    <a:pt x="2293857" y="1987716"/>
                  </a:lnTo>
                  <a:lnTo>
                    <a:pt x="2266680" y="2023622"/>
                  </a:lnTo>
                  <a:lnTo>
                    <a:pt x="2238254" y="2058518"/>
                  </a:lnTo>
                  <a:lnTo>
                    <a:pt x="2208611" y="2092371"/>
                  </a:lnTo>
                  <a:lnTo>
                    <a:pt x="2177784" y="2125149"/>
                  </a:lnTo>
                  <a:lnTo>
                    <a:pt x="2145805" y="2156819"/>
                  </a:lnTo>
                  <a:lnTo>
                    <a:pt x="2112709" y="2187349"/>
                  </a:lnTo>
                  <a:lnTo>
                    <a:pt x="2078527" y="2216707"/>
                  </a:lnTo>
                  <a:lnTo>
                    <a:pt x="2043292" y="2244860"/>
                  </a:lnTo>
                  <a:lnTo>
                    <a:pt x="2007037" y="2271775"/>
                  </a:lnTo>
                  <a:lnTo>
                    <a:pt x="1969795" y="2297420"/>
                  </a:lnTo>
                  <a:lnTo>
                    <a:pt x="1931599" y="2321762"/>
                  </a:lnTo>
                  <a:lnTo>
                    <a:pt x="1892481" y="2344770"/>
                  </a:lnTo>
                  <a:lnTo>
                    <a:pt x="1852474" y="2366410"/>
                  </a:lnTo>
                  <a:lnTo>
                    <a:pt x="1811612" y="2386650"/>
                  </a:lnTo>
                  <a:lnTo>
                    <a:pt x="1769926" y="2405457"/>
                  </a:lnTo>
                  <a:lnTo>
                    <a:pt x="1727450" y="2422800"/>
                  </a:lnTo>
                  <a:lnTo>
                    <a:pt x="1684217" y="2438645"/>
                  </a:lnTo>
                  <a:lnTo>
                    <a:pt x="1640259" y="2452960"/>
                  </a:lnTo>
                  <a:lnTo>
                    <a:pt x="1595609" y="2465713"/>
                  </a:lnTo>
                  <a:lnTo>
                    <a:pt x="1550300" y="2476870"/>
                  </a:lnTo>
                  <a:lnTo>
                    <a:pt x="1504365" y="2486401"/>
                  </a:lnTo>
                  <a:lnTo>
                    <a:pt x="1457837" y="2494271"/>
                  </a:lnTo>
                  <a:lnTo>
                    <a:pt x="1410747" y="2500449"/>
                  </a:lnTo>
                  <a:lnTo>
                    <a:pt x="1363130" y="2504902"/>
                  </a:lnTo>
                  <a:lnTo>
                    <a:pt x="1315018" y="2507598"/>
                  </a:lnTo>
                  <a:lnTo>
                    <a:pt x="1266444" y="2508504"/>
                  </a:lnTo>
                  <a:lnTo>
                    <a:pt x="1217869" y="2507598"/>
                  </a:lnTo>
                  <a:lnTo>
                    <a:pt x="1169757" y="2504902"/>
                  </a:lnTo>
                  <a:lnTo>
                    <a:pt x="1122140" y="2500449"/>
                  </a:lnTo>
                  <a:lnTo>
                    <a:pt x="1075050" y="2494271"/>
                  </a:lnTo>
                  <a:lnTo>
                    <a:pt x="1028522" y="2486401"/>
                  </a:lnTo>
                  <a:lnTo>
                    <a:pt x="982587" y="2476870"/>
                  </a:lnTo>
                  <a:lnTo>
                    <a:pt x="937278" y="2465713"/>
                  </a:lnTo>
                  <a:lnTo>
                    <a:pt x="892628" y="2452960"/>
                  </a:lnTo>
                  <a:lnTo>
                    <a:pt x="848670" y="2438645"/>
                  </a:lnTo>
                  <a:lnTo>
                    <a:pt x="805437" y="2422800"/>
                  </a:lnTo>
                  <a:lnTo>
                    <a:pt x="762961" y="2405457"/>
                  </a:lnTo>
                  <a:lnTo>
                    <a:pt x="721275" y="2386650"/>
                  </a:lnTo>
                  <a:lnTo>
                    <a:pt x="680413" y="2366410"/>
                  </a:lnTo>
                  <a:lnTo>
                    <a:pt x="640406" y="2344770"/>
                  </a:lnTo>
                  <a:lnTo>
                    <a:pt x="601288" y="2321762"/>
                  </a:lnTo>
                  <a:lnTo>
                    <a:pt x="563092" y="2297420"/>
                  </a:lnTo>
                  <a:lnTo>
                    <a:pt x="525850" y="2271775"/>
                  </a:lnTo>
                  <a:lnTo>
                    <a:pt x="489595" y="2244860"/>
                  </a:lnTo>
                  <a:lnTo>
                    <a:pt x="454360" y="2216707"/>
                  </a:lnTo>
                  <a:lnTo>
                    <a:pt x="420178" y="2187349"/>
                  </a:lnTo>
                  <a:lnTo>
                    <a:pt x="387082" y="2156819"/>
                  </a:lnTo>
                  <a:lnTo>
                    <a:pt x="355103" y="2125149"/>
                  </a:lnTo>
                  <a:lnTo>
                    <a:pt x="324276" y="2092371"/>
                  </a:lnTo>
                  <a:lnTo>
                    <a:pt x="294633" y="2058518"/>
                  </a:lnTo>
                  <a:lnTo>
                    <a:pt x="266207" y="2023622"/>
                  </a:lnTo>
                  <a:lnTo>
                    <a:pt x="239030" y="1987716"/>
                  </a:lnTo>
                  <a:lnTo>
                    <a:pt x="213136" y="1950833"/>
                  </a:lnTo>
                  <a:lnTo>
                    <a:pt x="188556" y="1913004"/>
                  </a:lnTo>
                  <a:lnTo>
                    <a:pt x="165325" y="1874263"/>
                  </a:lnTo>
                  <a:lnTo>
                    <a:pt x="143475" y="1834641"/>
                  </a:lnTo>
                  <a:lnTo>
                    <a:pt x="123038" y="1794172"/>
                  </a:lnTo>
                  <a:lnTo>
                    <a:pt x="104048" y="1752888"/>
                  </a:lnTo>
                  <a:lnTo>
                    <a:pt x="86536" y="1710821"/>
                  </a:lnTo>
                  <a:lnTo>
                    <a:pt x="70537" y="1668004"/>
                  </a:lnTo>
                  <a:lnTo>
                    <a:pt x="56083" y="1624469"/>
                  </a:lnTo>
                  <a:lnTo>
                    <a:pt x="43206" y="1580249"/>
                  </a:lnTo>
                  <a:lnTo>
                    <a:pt x="31940" y="1535376"/>
                  </a:lnTo>
                  <a:lnTo>
                    <a:pt x="22317" y="1489883"/>
                  </a:lnTo>
                  <a:lnTo>
                    <a:pt x="14370" y="1443802"/>
                  </a:lnTo>
                  <a:lnTo>
                    <a:pt x="8132" y="1397166"/>
                  </a:lnTo>
                  <a:lnTo>
                    <a:pt x="3636" y="1350008"/>
                  </a:lnTo>
                  <a:lnTo>
                    <a:pt x="914" y="1302358"/>
                  </a:lnTo>
                  <a:lnTo>
                    <a:pt x="0" y="1254252"/>
                  </a:lnTo>
                  <a:close/>
                </a:path>
              </a:pathLst>
            </a:custGeom>
            <a:ln w="3175">
              <a:solidFill>
                <a:srgbClr val="BEBEB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6820D04F-9881-5E2A-9F76-F88D7B797E23}"/>
                </a:ext>
              </a:extLst>
            </p:cNvPr>
            <p:cNvSpPr/>
            <p:nvPr/>
          </p:nvSpPr>
          <p:spPr>
            <a:xfrm>
              <a:off x="5000243" y="2932175"/>
              <a:ext cx="2171700" cy="2188845"/>
            </a:xfrm>
            <a:custGeom>
              <a:avLst/>
              <a:gdLst/>
              <a:ahLst/>
              <a:cxnLst/>
              <a:rect l="l" t="t" r="r" b="b"/>
              <a:pathLst>
                <a:path w="2171700" h="2188845">
                  <a:moveTo>
                    <a:pt x="1085850" y="0"/>
                  </a:moveTo>
                  <a:lnTo>
                    <a:pt x="1037482" y="1066"/>
                  </a:lnTo>
                  <a:lnTo>
                    <a:pt x="989656" y="4235"/>
                  </a:lnTo>
                  <a:lnTo>
                    <a:pt x="942416" y="9463"/>
                  </a:lnTo>
                  <a:lnTo>
                    <a:pt x="895806" y="16704"/>
                  </a:lnTo>
                  <a:lnTo>
                    <a:pt x="849870" y="25915"/>
                  </a:lnTo>
                  <a:lnTo>
                    <a:pt x="804652" y="37051"/>
                  </a:lnTo>
                  <a:lnTo>
                    <a:pt x="760197" y="50067"/>
                  </a:lnTo>
                  <a:lnTo>
                    <a:pt x="716549" y="64919"/>
                  </a:lnTo>
                  <a:lnTo>
                    <a:pt x="673751" y="81563"/>
                  </a:lnTo>
                  <a:lnTo>
                    <a:pt x="631848" y="99953"/>
                  </a:lnTo>
                  <a:lnTo>
                    <a:pt x="590884" y="120046"/>
                  </a:lnTo>
                  <a:lnTo>
                    <a:pt x="550903" y="141797"/>
                  </a:lnTo>
                  <a:lnTo>
                    <a:pt x="511949" y="165161"/>
                  </a:lnTo>
                  <a:lnTo>
                    <a:pt x="474067" y="190094"/>
                  </a:lnTo>
                  <a:lnTo>
                    <a:pt x="437301" y="216552"/>
                  </a:lnTo>
                  <a:lnTo>
                    <a:pt x="401694" y="244489"/>
                  </a:lnTo>
                  <a:lnTo>
                    <a:pt x="367290" y="273862"/>
                  </a:lnTo>
                  <a:lnTo>
                    <a:pt x="334135" y="304626"/>
                  </a:lnTo>
                  <a:lnTo>
                    <a:pt x="302272" y="336736"/>
                  </a:lnTo>
                  <a:lnTo>
                    <a:pt x="271745" y="370149"/>
                  </a:lnTo>
                  <a:lnTo>
                    <a:pt x="242598" y="404818"/>
                  </a:lnTo>
                  <a:lnTo>
                    <a:pt x="214876" y="440701"/>
                  </a:lnTo>
                  <a:lnTo>
                    <a:pt x="188623" y="477752"/>
                  </a:lnTo>
                  <a:lnTo>
                    <a:pt x="163882" y="515927"/>
                  </a:lnTo>
                  <a:lnTo>
                    <a:pt x="140699" y="555181"/>
                  </a:lnTo>
                  <a:lnTo>
                    <a:pt x="119116" y="595470"/>
                  </a:lnTo>
                  <a:lnTo>
                    <a:pt x="99178" y="636750"/>
                  </a:lnTo>
                  <a:lnTo>
                    <a:pt x="80930" y="678976"/>
                  </a:lnTo>
                  <a:lnTo>
                    <a:pt x="64416" y="722103"/>
                  </a:lnTo>
                  <a:lnTo>
                    <a:pt x="49679" y="766087"/>
                  </a:lnTo>
                  <a:lnTo>
                    <a:pt x="36763" y="810883"/>
                  </a:lnTo>
                  <a:lnTo>
                    <a:pt x="25714" y="856448"/>
                  </a:lnTo>
                  <a:lnTo>
                    <a:pt x="16574" y="902736"/>
                  </a:lnTo>
                  <a:lnTo>
                    <a:pt x="9389" y="949702"/>
                  </a:lnTo>
                  <a:lnTo>
                    <a:pt x="4202" y="997304"/>
                  </a:lnTo>
                  <a:lnTo>
                    <a:pt x="1057" y="1045495"/>
                  </a:lnTo>
                  <a:lnTo>
                    <a:pt x="0" y="1094232"/>
                  </a:lnTo>
                  <a:lnTo>
                    <a:pt x="1057" y="1142968"/>
                  </a:lnTo>
                  <a:lnTo>
                    <a:pt x="4202" y="1191159"/>
                  </a:lnTo>
                  <a:lnTo>
                    <a:pt x="9389" y="1238761"/>
                  </a:lnTo>
                  <a:lnTo>
                    <a:pt x="16574" y="1285727"/>
                  </a:lnTo>
                  <a:lnTo>
                    <a:pt x="25714" y="1332015"/>
                  </a:lnTo>
                  <a:lnTo>
                    <a:pt x="36763" y="1377580"/>
                  </a:lnTo>
                  <a:lnTo>
                    <a:pt x="49679" y="1422376"/>
                  </a:lnTo>
                  <a:lnTo>
                    <a:pt x="64416" y="1466360"/>
                  </a:lnTo>
                  <a:lnTo>
                    <a:pt x="80930" y="1509487"/>
                  </a:lnTo>
                  <a:lnTo>
                    <a:pt x="99178" y="1551713"/>
                  </a:lnTo>
                  <a:lnTo>
                    <a:pt x="119116" y="1592993"/>
                  </a:lnTo>
                  <a:lnTo>
                    <a:pt x="140699" y="1633282"/>
                  </a:lnTo>
                  <a:lnTo>
                    <a:pt x="163882" y="1672536"/>
                  </a:lnTo>
                  <a:lnTo>
                    <a:pt x="188623" y="1710711"/>
                  </a:lnTo>
                  <a:lnTo>
                    <a:pt x="214876" y="1747762"/>
                  </a:lnTo>
                  <a:lnTo>
                    <a:pt x="242598" y="1783645"/>
                  </a:lnTo>
                  <a:lnTo>
                    <a:pt x="271745" y="1818314"/>
                  </a:lnTo>
                  <a:lnTo>
                    <a:pt x="302272" y="1851727"/>
                  </a:lnTo>
                  <a:lnTo>
                    <a:pt x="334135" y="1883837"/>
                  </a:lnTo>
                  <a:lnTo>
                    <a:pt x="367290" y="1914601"/>
                  </a:lnTo>
                  <a:lnTo>
                    <a:pt x="401694" y="1943974"/>
                  </a:lnTo>
                  <a:lnTo>
                    <a:pt x="437301" y="1971911"/>
                  </a:lnTo>
                  <a:lnTo>
                    <a:pt x="474067" y="1998369"/>
                  </a:lnTo>
                  <a:lnTo>
                    <a:pt x="511949" y="2023302"/>
                  </a:lnTo>
                  <a:lnTo>
                    <a:pt x="550903" y="2046666"/>
                  </a:lnTo>
                  <a:lnTo>
                    <a:pt x="590884" y="2068417"/>
                  </a:lnTo>
                  <a:lnTo>
                    <a:pt x="631848" y="2088510"/>
                  </a:lnTo>
                  <a:lnTo>
                    <a:pt x="673751" y="2106900"/>
                  </a:lnTo>
                  <a:lnTo>
                    <a:pt x="716549" y="2123544"/>
                  </a:lnTo>
                  <a:lnTo>
                    <a:pt x="760197" y="2138396"/>
                  </a:lnTo>
                  <a:lnTo>
                    <a:pt x="804652" y="2151412"/>
                  </a:lnTo>
                  <a:lnTo>
                    <a:pt x="849870" y="2162548"/>
                  </a:lnTo>
                  <a:lnTo>
                    <a:pt x="895806" y="2171759"/>
                  </a:lnTo>
                  <a:lnTo>
                    <a:pt x="942416" y="2179000"/>
                  </a:lnTo>
                  <a:lnTo>
                    <a:pt x="989656" y="2184228"/>
                  </a:lnTo>
                  <a:lnTo>
                    <a:pt x="1037482" y="2187397"/>
                  </a:lnTo>
                  <a:lnTo>
                    <a:pt x="1085850" y="2188464"/>
                  </a:lnTo>
                  <a:lnTo>
                    <a:pt x="1134217" y="2187397"/>
                  </a:lnTo>
                  <a:lnTo>
                    <a:pt x="1182043" y="2184228"/>
                  </a:lnTo>
                  <a:lnTo>
                    <a:pt x="1229283" y="2179000"/>
                  </a:lnTo>
                  <a:lnTo>
                    <a:pt x="1275893" y="2171759"/>
                  </a:lnTo>
                  <a:lnTo>
                    <a:pt x="1321829" y="2162548"/>
                  </a:lnTo>
                  <a:lnTo>
                    <a:pt x="1367047" y="2151412"/>
                  </a:lnTo>
                  <a:lnTo>
                    <a:pt x="1411502" y="2138396"/>
                  </a:lnTo>
                  <a:lnTo>
                    <a:pt x="1455150" y="2123544"/>
                  </a:lnTo>
                  <a:lnTo>
                    <a:pt x="1497948" y="2106900"/>
                  </a:lnTo>
                  <a:lnTo>
                    <a:pt x="1539851" y="2088510"/>
                  </a:lnTo>
                  <a:lnTo>
                    <a:pt x="1580815" y="2068417"/>
                  </a:lnTo>
                  <a:lnTo>
                    <a:pt x="1620796" y="2046666"/>
                  </a:lnTo>
                  <a:lnTo>
                    <a:pt x="1659750" y="2023302"/>
                  </a:lnTo>
                  <a:lnTo>
                    <a:pt x="1697632" y="1998369"/>
                  </a:lnTo>
                  <a:lnTo>
                    <a:pt x="1734398" y="1971911"/>
                  </a:lnTo>
                  <a:lnTo>
                    <a:pt x="1770005" y="1943974"/>
                  </a:lnTo>
                  <a:lnTo>
                    <a:pt x="1804409" y="1914601"/>
                  </a:lnTo>
                  <a:lnTo>
                    <a:pt x="1837564" y="1883837"/>
                  </a:lnTo>
                  <a:lnTo>
                    <a:pt x="1869427" y="1851727"/>
                  </a:lnTo>
                  <a:lnTo>
                    <a:pt x="1899954" y="1818314"/>
                  </a:lnTo>
                  <a:lnTo>
                    <a:pt x="1929101" y="1783645"/>
                  </a:lnTo>
                  <a:lnTo>
                    <a:pt x="1956823" y="1747762"/>
                  </a:lnTo>
                  <a:lnTo>
                    <a:pt x="1983076" y="1710711"/>
                  </a:lnTo>
                  <a:lnTo>
                    <a:pt x="2007817" y="1672536"/>
                  </a:lnTo>
                  <a:lnTo>
                    <a:pt x="2031000" y="1633282"/>
                  </a:lnTo>
                  <a:lnTo>
                    <a:pt x="2052583" y="1592993"/>
                  </a:lnTo>
                  <a:lnTo>
                    <a:pt x="2072521" y="1551713"/>
                  </a:lnTo>
                  <a:lnTo>
                    <a:pt x="2090769" y="1509487"/>
                  </a:lnTo>
                  <a:lnTo>
                    <a:pt x="2107283" y="1466360"/>
                  </a:lnTo>
                  <a:lnTo>
                    <a:pt x="2122020" y="1422376"/>
                  </a:lnTo>
                  <a:lnTo>
                    <a:pt x="2134936" y="1377580"/>
                  </a:lnTo>
                  <a:lnTo>
                    <a:pt x="2145985" y="1332015"/>
                  </a:lnTo>
                  <a:lnTo>
                    <a:pt x="2155125" y="1285727"/>
                  </a:lnTo>
                  <a:lnTo>
                    <a:pt x="2162310" y="1238761"/>
                  </a:lnTo>
                  <a:lnTo>
                    <a:pt x="2167497" y="1191159"/>
                  </a:lnTo>
                  <a:lnTo>
                    <a:pt x="2170642" y="1142968"/>
                  </a:lnTo>
                  <a:lnTo>
                    <a:pt x="2171700" y="1094232"/>
                  </a:lnTo>
                  <a:lnTo>
                    <a:pt x="2170642" y="1045495"/>
                  </a:lnTo>
                  <a:lnTo>
                    <a:pt x="2167497" y="997304"/>
                  </a:lnTo>
                  <a:lnTo>
                    <a:pt x="2162310" y="949702"/>
                  </a:lnTo>
                  <a:lnTo>
                    <a:pt x="2155125" y="902736"/>
                  </a:lnTo>
                  <a:lnTo>
                    <a:pt x="2145985" y="856448"/>
                  </a:lnTo>
                  <a:lnTo>
                    <a:pt x="2134936" y="810883"/>
                  </a:lnTo>
                  <a:lnTo>
                    <a:pt x="2122020" y="766087"/>
                  </a:lnTo>
                  <a:lnTo>
                    <a:pt x="2107283" y="722103"/>
                  </a:lnTo>
                  <a:lnTo>
                    <a:pt x="2090769" y="678976"/>
                  </a:lnTo>
                  <a:lnTo>
                    <a:pt x="2072521" y="636750"/>
                  </a:lnTo>
                  <a:lnTo>
                    <a:pt x="2052583" y="595470"/>
                  </a:lnTo>
                  <a:lnTo>
                    <a:pt x="2031000" y="555181"/>
                  </a:lnTo>
                  <a:lnTo>
                    <a:pt x="2007817" y="515927"/>
                  </a:lnTo>
                  <a:lnTo>
                    <a:pt x="1983076" y="477752"/>
                  </a:lnTo>
                  <a:lnTo>
                    <a:pt x="1956823" y="440701"/>
                  </a:lnTo>
                  <a:lnTo>
                    <a:pt x="1929101" y="404818"/>
                  </a:lnTo>
                  <a:lnTo>
                    <a:pt x="1899954" y="370149"/>
                  </a:lnTo>
                  <a:lnTo>
                    <a:pt x="1869427" y="336736"/>
                  </a:lnTo>
                  <a:lnTo>
                    <a:pt x="1837564" y="304626"/>
                  </a:lnTo>
                  <a:lnTo>
                    <a:pt x="1804409" y="273862"/>
                  </a:lnTo>
                  <a:lnTo>
                    <a:pt x="1770005" y="244489"/>
                  </a:lnTo>
                  <a:lnTo>
                    <a:pt x="1734398" y="216552"/>
                  </a:lnTo>
                  <a:lnTo>
                    <a:pt x="1697632" y="190094"/>
                  </a:lnTo>
                  <a:lnTo>
                    <a:pt x="1659750" y="165161"/>
                  </a:lnTo>
                  <a:lnTo>
                    <a:pt x="1620796" y="141797"/>
                  </a:lnTo>
                  <a:lnTo>
                    <a:pt x="1580815" y="120046"/>
                  </a:lnTo>
                  <a:lnTo>
                    <a:pt x="1539851" y="99953"/>
                  </a:lnTo>
                  <a:lnTo>
                    <a:pt x="1497948" y="81563"/>
                  </a:lnTo>
                  <a:lnTo>
                    <a:pt x="1455150" y="64919"/>
                  </a:lnTo>
                  <a:lnTo>
                    <a:pt x="1411502" y="50067"/>
                  </a:lnTo>
                  <a:lnTo>
                    <a:pt x="1367047" y="37051"/>
                  </a:lnTo>
                  <a:lnTo>
                    <a:pt x="1321829" y="25915"/>
                  </a:lnTo>
                  <a:lnTo>
                    <a:pt x="1275893" y="16704"/>
                  </a:lnTo>
                  <a:lnTo>
                    <a:pt x="1229283" y="9463"/>
                  </a:lnTo>
                  <a:lnTo>
                    <a:pt x="1182043" y="4235"/>
                  </a:lnTo>
                  <a:lnTo>
                    <a:pt x="1134217" y="1066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3499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bject 25">
            <a:extLst>
              <a:ext uri="{FF2B5EF4-FFF2-40B4-BE49-F238E27FC236}">
                <a16:creationId xmlns:a16="http://schemas.microsoft.com/office/drawing/2014/main" id="{63A67DBD-8D93-906F-1EA9-4CD578968777}"/>
              </a:ext>
            </a:extLst>
          </p:cNvPr>
          <p:cNvSpPr txBox="1"/>
          <p:nvPr/>
        </p:nvSpPr>
        <p:spPr>
          <a:xfrm>
            <a:off x="5161995" y="4196432"/>
            <a:ext cx="1585723" cy="3206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OPEN WALLET</a:t>
            </a:r>
            <a:endParaRPr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cs typeface="Carlito"/>
            </a:endParaRPr>
          </a:p>
        </p:txBody>
      </p:sp>
      <p:sp>
        <p:nvSpPr>
          <p:cNvPr id="25" name="object 28">
            <a:extLst>
              <a:ext uri="{FF2B5EF4-FFF2-40B4-BE49-F238E27FC236}">
                <a16:creationId xmlns:a16="http://schemas.microsoft.com/office/drawing/2014/main" id="{32DDB3E8-04A0-8521-B568-5BF9BF689192}"/>
              </a:ext>
            </a:extLst>
          </p:cNvPr>
          <p:cNvSpPr/>
          <p:nvPr/>
        </p:nvSpPr>
        <p:spPr>
          <a:xfrm>
            <a:off x="3301643" y="3529112"/>
            <a:ext cx="405384" cy="405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9">
            <a:extLst>
              <a:ext uri="{FF2B5EF4-FFF2-40B4-BE49-F238E27FC236}">
                <a16:creationId xmlns:a16="http://schemas.microsoft.com/office/drawing/2014/main" id="{13840AD4-8F83-3738-BED7-7B6FCB1C8282}"/>
              </a:ext>
            </a:extLst>
          </p:cNvPr>
          <p:cNvSpPr/>
          <p:nvPr/>
        </p:nvSpPr>
        <p:spPr>
          <a:xfrm>
            <a:off x="3564594" y="2261854"/>
            <a:ext cx="312420" cy="387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FDAB3FE1-FB72-E02C-127E-465391F0208B}"/>
              </a:ext>
            </a:extLst>
          </p:cNvPr>
          <p:cNvSpPr/>
          <p:nvPr/>
        </p:nvSpPr>
        <p:spPr>
          <a:xfrm>
            <a:off x="4805380" y="1186677"/>
            <a:ext cx="356615" cy="356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4">
            <a:extLst>
              <a:ext uri="{FF2B5EF4-FFF2-40B4-BE49-F238E27FC236}">
                <a16:creationId xmlns:a16="http://schemas.microsoft.com/office/drawing/2014/main" id="{CA94A289-DEEF-D7EB-8615-398696D4F697}"/>
              </a:ext>
            </a:extLst>
          </p:cNvPr>
          <p:cNvSpPr/>
          <p:nvPr/>
        </p:nvSpPr>
        <p:spPr>
          <a:xfrm>
            <a:off x="8299857" y="5792422"/>
            <a:ext cx="384048" cy="384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6">
            <a:extLst>
              <a:ext uri="{FF2B5EF4-FFF2-40B4-BE49-F238E27FC236}">
                <a16:creationId xmlns:a16="http://schemas.microsoft.com/office/drawing/2014/main" id="{03B0E520-BAF6-3C2D-E708-B78265676A3B}"/>
              </a:ext>
            </a:extLst>
          </p:cNvPr>
          <p:cNvSpPr/>
          <p:nvPr/>
        </p:nvSpPr>
        <p:spPr>
          <a:xfrm>
            <a:off x="8338160" y="3484800"/>
            <a:ext cx="327659" cy="37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8">
            <a:extLst>
              <a:ext uri="{FF2B5EF4-FFF2-40B4-BE49-F238E27FC236}">
                <a16:creationId xmlns:a16="http://schemas.microsoft.com/office/drawing/2014/main" id="{AAC6DD2F-987B-EE37-D7CD-9907A1B590A8}"/>
              </a:ext>
            </a:extLst>
          </p:cNvPr>
          <p:cNvSpPr/>
          <p:nvPr/>
        </p:nvSpPr>
        <p:spPr>
          <a:xfrm>
            <a:off x="3327044" y="5002461"/>
            <a:ext cx="345948" cy="3322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C17CD6E-A7F5-4735-9921-FB64C73A84C5}"/>
              </a:ext>
            </a:extLst>
          </p:cNvPr>
          <p:cNvGrpSpPr/>
          <p:nvPr/>
        </p:nvGrpSpPr>
        <p:grpSpPr>
          <a:xfrm>
            <a:off x="3451805" y="5924760"/>
            <a:ext cx="292015" cy="334645"/>
            <a:chOff x="5235294" y="6039359"/>
            <a:chExt cx="277495" cy="334645"/>
          </a:xfrm>
        </p:grpSpPr>
        <p:sp>
          <p:nvSpPr>
            <p:cNvPr id="37" name="object 40">
              <a:extLst>
                <a:ext uri="{FF2B5EF4-FFF2-40B4-BE49-F238E27FC236}">
                  <a16:creationId xmlns:a16="http://schemas.microsoft.com/office/drawing/2014/main" id="{E65EEBF6-1A05-0147-8B5A-9AE36A3EEC6E}"/>
                </a:ext>
              </a:extLst>
            </p:cNvPr>
            <p:cNvSpPr/>
            <p:nvPr/>
          </p:nvSpPr>
          <p:spPr>
            <a:xfrm>
              <a:off x="5314335" y="6167317"/>
              <a:ext cx="114127" cy="780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41">
              <a:extLst>
                <a:ext uri="{FF2B5EF4-FFF2-40B4-BE49-F238E27FC236}">
                  <a16:creationId xmlns:a16="http://schemas.microsoft.com/office/drawing/2014/main" id="{6AC27B90-7720-38F9-9288-D8C30EFE7AF4}"/>
                </a:ext>
              </a:extLst>
            </p:cNvPr>
            <p:cNvSpPr/>
            <p:nvPr/>
          </p:nvSpPr>
          <p:spPr>
            <a:xfrm>
              <a:off x="5235294" y="6039359"/>
              <a:ext cx="277495" cy="334645"/>
            </a:xfrm>
            <a:custGeom>
              <a:avLst/>
              <a:gdLst/>
              <a:ahLst/>
              <a:cxnLst/>
              <a:rect l="l" t="t" r="r" b="b"/>
              <a:pathLst>
                <a:path w="277495" h="334645">
                  <a:moveTo>
                    <a:pt x="244767" y="93256"/>
                  </a:moveTo>
                  <a:lnTo>
                    <a:pt x="236601" y="91338"/>
                  </a:lnTo>
                  <a:lnTo>
                    <a:pt x="236601" y="117868"/>
                  </a:lnTo>
                  <a:lnTo>
                    <a:pt x="229946" y="164376"/>
                  </a:lnTo>
                  <a:lnTo>
                    <a:pt x="210693" y="209384"/>
                  </a:lnTo>
                  <a:lnTo>
                    <a:pt x="179933" y="251066"/>
                  </a:lnTo>
                  <a:lnTo>
                    <a:pt x="138747" y="287591"/>
                  </a:lnTo>
                  <a:lnTo>
                    <a:pt x="97548" y="251040"/>
                  </a:lnTo>
                  <a:lnTo>
                    <a:pt x="66789" y="209346"/>
                  </a:lnTo>
                  <a:lnTo>
                    <a:pt x="47536" y="164338"/>
                  </a:lnTo>
                  <a:lnTo>
                    <a:pt x="40881" y="117868"/>
                  </a:lnTo>
                  <a:lnTo>
                    <a:pt x="40881" y="100101"/>
                  </a:lnTo>
                  <a:lnTo>
                    <a:pt x="67513" y="93141"/>
                  </a:lnTo>
                  <a:lnTo>
                    <a:pt x="92913" y="82816"/>
                  </a:lnTo>
                  <a:lnTo>
                    <a:pt x="116763" y="69291"/>
                  </a:lnTo>
                  <a:lnTo>
                    <a:pt x="138734" y="52692"/>
                  </a:lnTo>
                  <a:lnTo>
                    <a:pt x="160718" y="69291"/>
                  </a:lnTo>
                  <a:lnTo>
                    <a:pt x="184556" y="82829"/>
                  </a:lnTo>
                  <a:lnTo>
                    <a:pt x="209969" y="93154"/>
                  </a:lnTo>
                  <a:lnTo>
                    <a:pt x="236512" y="100101"/>
                  </a:lnTo>
                  <a:lnTo>
                    <a:pt x="236601" y="117868"/>
                  </a:lnTo>
                  <a:lnTo>
                    <a:pt x="236601" y="91338"/>
                  </a:lnTo>
                  <a:lnTo>
                    <a:pt x="215620" y="86385"/>
                  </a:lnTo>
                  <a:lnTo>
                    <a:pt x="187934" y="75361"/>
                  </a:lnTo>
                  <a:lnTo>
                    <a:pt x="162166" y="60413"/>
                  </a:lnTo>
                  <a:lnTo>
                    <a:pt x="152476" y="52692"/>
                  </a:lnTo>
                  <a:lnTo>
                    <a:pt x="138734" y="41757"/>
                  </a:lnTo>
                  <a:lnTo>
                    <a:pt x="115316" y="60426"/>
                  </a:lnTo>
                  <a:lnTo>
                    <a:pt x="89547" y="75374"/>
                  </a:lnTo>
                  <a:lnTo>
                    <a:pt x="61861" y="86385"/>
                  </a:lnTo>
                  <a:lnTo>
                    <a:pt x="32715" y="93256"/>
                  </a:lnTo>
                  <a:lnTo>
                    <a:pt x="32715" y="117868"/>
                  </a:lnTo>
                  <a:lnTo>
                    <a:pt x="39916" y="167678"/>
                  </a:lnTo>
                  <a:lnTo>
                    <a:pt x="60756" y="215493"/>
                  </a:lnTo>
                  <a:lnTo>
                    <a:pt x="94081" y="259422"/>
                  </a:lnTo>
                  <a:lnTo>
                    <a:pt x="138747" y="297599"/>
                  </a:lnTo>
                  <a:lnTo>
                    <a:pt x="150444" y="287591"/>
                  </a:lnTo>
                  <a:lnTo>
                    <a:pt x="183400" y="259410"/>
                  </a:lnTo>
                  <a:lnTo>
                    <a:pt x="216725" y="215480"/>
                  </a:lnTo>
                  <a:lnTo>
                    <a:pt x="237566" y="167678"/>
                  </a:lnTo>
                  <a:lnTo>
                    <a:pt x="244767" y="117868"/>
                  </a:lnTo>
                  <a:lnTo>
                    <a:pt x="244767" y="93256"/>
                  </a:lnTo>
                  <a:close/>
                </a:path>
                <a:path w="277495" h="334645">
                  <a:moveTo>
                    <a:pt x="277456" y="70167"/>
                  </a:moveTo>
                  <a:lnTo>
                    <a:pt x="271360" y="63398"/>
                  </a:lnTo>
                  <a:lnTo>
                    <a:pt x="269303" y="63207"/>
                  </a:lnTo>
                  <a:lnTo>
                    <a:pt x="269303" y="74434"/>
                  </a:lnTo>
                  <a:lnTo>
                    <a:pt x="269252" y="117868"/>
                  </a:lnTo>
                  <a:lnTo>
                    <a:pt x="263702" y="164528"/>
                  </a:lnTo>
                  <a:lnTo>
                    <a:pt x="247561" y="209702"/>
                  </a:lnTo>
                  <a:lnTo>
                    <a:pt x="221538" y="252183"/>
                  </a:lnTo>
                  <a:lnTo>
                    <a:pt x="186397" y="290791"/>
                  </a:lnTo>
                  <a:lnTo>
                    <a:pt x="142862" y="324294"/>
                  </a:lnTo>
                  <a:lnTo>
                    <a:pt x="140360" y="325920"/>
                  </a:lnTo>
                  <a:lnTo>
                    <a:pt x="137134" y="325920"/>
                  </a:lnTo>
                  <a:lnTo>
                    <a:pt x="91084" y="290791"/>
                  </a:lnTo>
                  <a:lnTo>
                    <a:pt x="55943" y="252183"/>
                  </a:lnTo>
                  <a:lnTo>
                    <a:pt x="29921" y="209677"/>
                  </a:lnTo>
                  <a:lnTo>
                    <a:pt x="13779" y="164490"/>
                  </a:lnTo>
                  <a:lnTo>
                    <a:pt x="8229" y="117868"/>
                  </a:lnTo>
                  <a:lnTo>
                    <a:pt x="8153" y="74434"/>
                  </a:lnTo>
                  <a:lnTo>
                    <a:pt x="11023" y="71158"/>
                  </a:lnTo>
                  <a:lnTo>
                    <a:pt x="14846" y="70726"/>
                  </a:lnTo>
                  <a:lnTo>
                    <a:pt x="48183" y="64871"/>
                  </a:lnTo>
                  <a:lnTo>
                    <a:pt x="79565" y="52971"/>
                  </a:lnTo>
                  <a:lnTo>
                    <a:pt x="108165" y="35420"/>
                  </a:lnTo>
                  <a:lnTo>
                    <a:pt x="133184" y="12623"/>
                  </a:lnTo>
                  <a:lnTo>
                    <a:pt x="134581" y="10985"/>
                  </a:lnTo>
                  <a:lnTo>
                    <a:pt x="136588" y="10033"/>
                  </a:lnTo>
                  <a:lnTo>
                    <a:pt x="138722" y="9969"/>
                  </a:lnTo>
                  <a:lnTo>
                    <a:pt x="140868" y="10033"/>
                  </a:lnTo>
                  <a:lnTo>
                    <a:pt x="142900" y="10985"/>
                  </a:lnTo>
                  <a:lnTo>
                    <a:pt x="144297" y="12623"/>
                  </a:lnTo>
                  <a:lnTo>
                    <a:pt x="169329" y="35420"/>
                  </a:lnTo>
                  <a:lnTo>
                    <a:pt x="197929" y="52984"/>
                  </a:lnTo>
                  <a:lnTo>
                    <a:pt x="229311" y="64897"/>
                  </a:lnTo>
                  <a:lnTo>
                    <a:pt x="262648" y="70764"/>
                  </a:lnTo>
                  <a:lnTo>
                    <a:pt x="266471" y="71196"/>
                  </a:lnTo>
                  <a:lnTo>
                    <a:pt x="269303" y="74434"/>
                  </a:lnTo>
                  <a:lnTo>
                    <a:pt x="269303" y="63207"/>
                  </a:lnTo>
                  <a:lnTo>
                    <a:pt x="263283" y="62636"/>
                  </a:lnTo>
                  <a:lnTo>
                    <a:pt x="231470" y="57010"/>
                  </a:lnTo>
                  <a:lnTo>
                    <a:pt x="174231" y="28854"/>
                  </a:lnTo>
                  <a:lnTo>
                    <a:pt x="144818" y="711"/>
                  </a:lnTo>
                  <a:lnTo>
                    <a:pt x="135153" y="0"/>
                  </a:lnTo>
                  <a:lnTo>
                    <a:pt x="128181" y="5981"/>
                  </a:lnTo>
                  <a:lnTo>
                    <a:pt x="127635" y="6527"/>
                  </a:lnTo>
                  <a:lnTo>
                    <a:pt x="127152" y="7112"/>
                  </a:lnTo>
                  <a:lnTo>
                    <a:pt x="103251" y="28867"/>
                  </a:lnTo>
                  <a:lnTo>
                    <a:pt x="75920" y="45618"/>
                  </a:lnTo>
                  <a:lnTo>
                    <a:pt x="46012" y="56972"/>
                  </a:lnTo>
                  <a:lnTo>
                    <a:pt x="14185" y="62585"/>
                  </a:lnTo>
                  <a:lnTo>
                    <a:pt x="6134" y="63360"/>
                  </a:lnTo>
                  <a:lnTo>
                    <a:pt x="0" y="70167"/>
                  </a:lnTo>
                  <a:lnTo>
                    <a:pt x="76" y="117868"/>
                  </a:lnTo>
                  <a:lnTo>
                    <a:pt x="6350" y="168389"/>
                  </a:lnTo>
                  <a:lnTo>
                    <a:pt x="24104" y="216065"/>
                  </a:lnTo>
                  <a:lnTo>
                    <a:pt x="51739" y="259816"/>
                  </a:lnTo>
                  <a:lnTo>
                    <a:pt x="87630" y="298538"/>
                  </a:lnTo>
                  <a:lnTo>
                    <a:pt x="130213" y="331152"/>
                  </a:lnTo>
                  <a:lnTo>
                    <a:pt x="135407" y="334505"/>
                  </a:lnTo>
                  <a:lnTo>
                    <a:pt x="142074" y="334505"/>
                  </a:lnTo>
                  <a:lnTo>
                    <a:pt x="189852" y="298526"/>
                  </a:lnTo>
                  <a:lnTo>
                    <a:pt x="225767" y="259791"/>
                  </a:lnTo>
                  <a:lnTo>
                    <a:pt x="253403" y="216039"/>
                  </a:lnTo>
                  <a:lnTo>
                    <a:pt x="271145" y="168351"/>
                  </a:lnTo>
                  <a:lnTo>
                    <a:pt x="277418" y="117868"/>
                  </a:lnTo>
                  <a:lnTo>
                    <a:pt x="277456" y="70167"/>
                  </a:lnTo>
                  <a:close/>
                </a:path>
              </a:pathLst>
            </a:custGeom>
            <a:solidFill>
              <a:srgbClr val="117AD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object 27">
            <a:extLst>
              <a:ext uri="{FF2B5EF4-FFF2-40B4-BE49-F238E27FC236}">
                <a16:creationId xmlns:a16="http://schemas.microsoft.com/office/drawing/2014/main" id="{ED2A742B-AEDD-C0BC-DE0E-21AE5AFA9F83}"/>
              </a:ext>
            </a:extLst>
          </p:cNvPr>
          <p:cNvSpPr/>
          <p:nvPr/>
        </p:nvSpPr>
        <p:spPr>
          <a:xfrm>
            <a:off x="7844590" y="2252478"/>
            <a:ext cx="396239" cy="396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2" name="Graphic 41" descr="Wallet with solid fill">
            <a:extLst>
              <a:ext uri="{FF2B5EF4-FFF2-40B4-BE49-F238E27FC236}">
                <a16:creationId xmlns:a16="http://schemas.microsoft.com/office/drawing/2014/main" id="{3A27AB75-4528-AA00-1A09-A44675124A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98587" y="3207051"/>
            <a:ext cx="1024890" cy="1024890"/>
          </a:xfrm>
          <a:prstGeom prst="rect">
            <a:avLst/>
          </a:prstGeom>
        </p:spPr>
      </p:pic>
      <p:pic>
        <p:nvPicPr>
          <p:cNvPr id="43" name="Graphic 42" descr="Search Inventory with solid fill">
            <a:extLst>
              <a:ext uri="{FF2B5EF4-FFF2-40B4-BE49-F238E27FC236}">
                <a16:creationId xmlns:a16="http://schemas.microsoft.com/office/drawing/2014/main" id="{D211B5CB-4764-24B0-FFE7-6D3F67AAA2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1066" y="4686555"/>
            <a:ext cx="481129" cy="481129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44B1DCC-36F1-4120-A80C-EA1A5388B770}"/>
              </a:ext>
            </a:extLst>
          </p:cNvPr>
          <p:cNvCxnSpPr>
            <a:cxnSpLocks/>
          </p:cNvCxnSpPr>
          <p:nvPr/>
        </p:nvCxnSpPr>
        <p:spPr>
          <a:xfrm>
            <a:off x="5907657" y="1996105"/>
            <a:ext cx="0" cy="738913"/>
          </a:xfrm>
          <a:prstGeom prst="line">
            <a:avLst/>
          </a:prstGeom>
          <a:ln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CA6560B-896D-411B-9EDF-036A69BE10D5}"/>
              </a:ext>
            </a:extLst>
          </p:cNvPr>
          <p:cNvCxnSpPr>
            <a:cxnSpLocks/>
          </p:cNvCxnSpPr>
          <p:nvPr/>
        </p:nvCxnSpPr>
        <p:spPr>
          <a:xfrm flipV="1">
            <a:off x="6717433" y="2529399"/>
            <a:ext cx="712350" cy="44874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07EC551-0FB3-4FFA-A2A7-20F9F9BC5D3C}"/>
              </a:ext>
            </a:extLst>
          </p:cNvPr>
          <p:cNvCxnSpPr>
            <a:cxnSpLocks/>
            <a:endCxn id="48" idx="3"/>
          </p:cNvCxnSpPr>
          <p:nvPr/>
        </p:nvCxnSpPr>
        <p:spPr>
          <a:xfrm flipH="1" flipV="1">
            <a:off x="4565555" y="2518843"/>
            <a:ext cx="602362" cy="47635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13C2ECD-8088-40AF-BE3F-F1755F6B79BD}"/>
              </a:ext>
            </a:extLst>
          </p:cNvPr>
          <p:cNvCxnSpPr>
            <a:cxnSpLocks/>
          </p:cNvCxnSpPr>
          <p:nvPr/>
        </p:nvCxnSpPr>
        <p:spPr>
          <a:xfrm flipV="1">
            <a:off x="7186566" y="3767523"/>
            <a:ext cx="460772" cy="13902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6DC1272-53D6-401F-AEB4-659800FC7472}"/>
              </a:ext>
            </a:extLst>
          </p:cNvPr>
          <p:cNvCxnSpPr>
            <a:endCxn id="51" idx="3"/>
          </p:cNvCxnSpPr>
          <p:nvPr/>
        </p:nvCxnSpPr>
        <p:spPr>
          <a:xfrm flipH="1">
            <a:off x="4266335" y="3781425"/>
            <a:ext cx="429643" cy="172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368E398C-1509-4157-8A1D-E64D6FF17A8B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89183" y="4618603"/>
            <a:ext cx="654995" cy="298739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8B1CA952-EDE9-4CA6-BFD0-960B1434D570}"/>
              </a:ext>
            </a:extLst>
          </p:cNvPr>
          <p:cNvCxnSpPr>
            <a:cxnSpLocks/>
            <a:stCxn id="70" idx="3"/>
          </p:cNvCxnSpPr>
          <p:nvPr/>
        </p:nvCxnSpPr>
        <p:spPr>
          <a:xfrm flipH="1" flipV="1">
            <a:off x="7052917" y="4618603"/>
            <a:ext cx="797444" cy="262602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8E61357-EF00-47B2-A54E-9A33BEF1842E}"/>
              </a:ext>
            </a:extLst>
          </p:cNvPr>
          <p:cNvCxnSpPr>
            <a:cxnSpLocks/>
          </p:cNvCxnSpPr>
          <p:nvPr/>
        </p:nvCxnSpPr>
        <p:spPr>
          <a:xfrm flipH="1">
            <a:off x="4189183" y="5100720"/>
            <a:ext cx="1164766" cy="960876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8329055-F235-4C8D-8AAD-BB5CE1DAF822}"/>
              </a:ext>
            </a:extLst>
          </p:cNvPr>
          <p:cNvCxnSpPr>
            <a:cxnSpLocks/>
          </p:cNvCxnSpPr>
          <p:nvPr/>
        </p:nvCxnSpPr>
        <p:spPr>
          <a:xfrm>
            <a:off x="6587558" y="5091888"/>
            <a:ext cx="1225123" cy="87099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809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WALLET MANAGEMENT SYST</a:t>
            </a:r>
            <a:r>
              <a:rPr lang="en-US" sz="280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EM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69029" y="552493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Open Wallet Features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C7C7AFE-1C29-43B6-BAE7-C1BFFB6D0F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8167710"/>
              </p:ext>
            </p:extLst>
          </p:nvPr>
        </p:nvGraphicFramePr>
        <p:xfrm>
          <a:off x="703834" y="1113708"/>
          <a:ext cx="10784331" cy="5541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849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94020A-55B8-47F7-825A-7CB146ABCB1D}"/>
              </a:ext>
            </a:extLst>
          </p:cNvPr>
          <p:cNvSpPr/>
          <p:nvPr/>
        </p:nvSpPr>
        <p:spPr>
          <a:xfrm>
            <a:off x="12108025" y="0"/>
            <a:ext cx="83976" cy="6858000"/>
          </a:xfrm>
          <a:prstGeom prst="rect">
            <a:avLst/>
          </a:prstGeom>
          <a:solidFill>
            <a:srgbClr val="12679B"/>
          </a:solidFill>
          <a:ln>
            <a:solidFill>
              <a:srgbClr val="126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88D62-9B8E-4589-A133-AF4D14843FE6}"/>
              </a:ext>
            </a:extLst>
          </p:cNvPr>
          <p:cNvSpPr/>
          <p:nvPr/>
        </p:nvSpPr>
        <p:spPr>
          <a:xfrm>
            <a:off x="12024048" y="0"/>
            <a:ext cx="83976" cy="6858000"/>
          </a:xfrm>
          <a:prstGeom prst="rect">
            <a:avLst/>
          </a:prstGeom>
          <a:solidFill>
            <a:srgbClr val="FACB13"/>
          </a:solidFill>
          <a:ln>
            <a:solidFill>
              <a:srgbClr val="FAC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49C8-4B72-CC56-991D-881384B9C757}"/>
              </a:ext>
            </a:extLst>
          </p:cNvPr>
          <p:cNvSpPr txBox="1"/>
          <p:nvPr/>
        </p:nvSpPr>
        <p:spPr>
          <a:xfrm>
            <a:off x="327040" y="177282"/>
            <a:ext cx="896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WALLET MANAGEMENT SYST</a:t>
            </a:r>
            <a:r>
              <a:rPr lang="en-US" sz="2800" dirty="0">
                <a:solidFill>
                  <a:srgbClr val="4472C4">
                    <a:lumMod val="75000"/>
                  </a:srgbClr>
                </a:solidFill>
                <a:latin typeface="Bahnschrift SemiBold SemiConden" panose="020B0502040204020203" pitchFamily="34" charset="0"/>
              </a:rPr>
              <a:t>EM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0A0D7-DCA9-A85E-12CE-EEAC567E17ED}"/>
              </a:ext>
            </a:extLst>
          </p:cNvPr>
          <p:cNvSpPr txBox="1"/>
          <p:nvPr/>
        </p:nvSpPr>
        <p:spPr>
          <a:xfrm>
            <a:off x="369029" y="552493"/>
            <a:ext cx="89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Open Wallet Features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CC725F-6AB2-E003-676E-DD76D9CBA556}"/>
              </a:ext>
            </a:extLst>
          </p:cNvPr>
          <p:cNvSpPr/>
          <p:nvPr/>
        </p:nvSpPr>
        <p:spPr>
          <a:xfrm>
            <a:off x="0" y="250823"/>
            <a:ext cx="306848" cy="683914"/>
          </a:xfrm>
          <a:prstGeom prst="rect">
            <a:avLst/>
          </a:prstGeom>
          <a:solidFill>
            <a:srgbClr val="12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E8F92-40D7-88AF-180E-93C30E4047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1"/>
          <a:stretch/>
        </p:blipFill>
        <p:spPr>
          <a:xfrm>
            <a:off x="9452060" y="159670"/>
            <a:ext cx="2571988" cy="479277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C7C7AFE-1C29-43B6-BAE7-C1BFFB6D0F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958587"/>
              </p:ext>
            </p:extLst>
          </p:nvPr>
        </p:nvGraphicFramePr>
        <p:xfrm>
          <a:off x="696436" y="1136938"/>
          <a:ext cx="10799128" cy="554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892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D97503-60AA-68E3-9CF9-5BA451938430}"/>
              </a:ext>
            </a:extLst>
          </p:cNvPr>
          <p:cNvSpPr/>
          <p:nvPr/>
        </p:nvSpPr>
        <p:spPr>
          <a:xfrm>
            <a:off x="-1" y="0"/>
            <a:ext cx="12192001" cy="6863308"/>
          </a:xfrm>
          <a:prstGeom prst="rect">
            <a:avLst/>
          </a:prstGeom>
          <a:solidFill>
            <a:srgbClr val="101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72890D7-1C46-E11F-2D32-6E7B45FC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P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PAYSYS Middleware</a:t>
            </a:r>
            <a:endParaRPr kumimoji="0" lang="en-PK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object 20">
            <a:extLst>
              <a:ext uri="{FF2B5EF4-FFF2-40B4-BE49-F238E27FC236}">
                <a16:creationId xmlns:a16="http://schemas.microsoft.com/office/drawing/2014/main" id="{5CE0E1FB-A99C-92C4-9AF6-ABB01466D9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31" y="6410695"/>
            <a:ext cx="2574525" cy="3651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4A93A2-79B9-49E5-8062-6752A199BB54}"/>
              </a:ext>
            </a:extLst>
          </p:cNvPr>
          <p:cNvSpPr/>
          <p:nvPr/>
        </p:nvSpPr>
        <p:spPr>
          <a:xfrm>
            <a:off x="3357113" y="3244334"/>
            <a:ext cx="54777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OPEN WALLET BACK OFFICE</a:t>
            </a:r>
          </a:p>
        </p:txBody>
      </p:sp>
    </p:spTree>
    <p:extLst>
      <p:ext uri="{BB962C8B-B14F-4D97-AF65-F5344CB8AC3E}">
        <p14:creationId xmlns:p14="http://schemas.microsoft.com/office/powerpoint/2010/main" val="158391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 NBP (1)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35E8A7-4096-41E0-87FF-A1E4A94997CA}">
  <we:reference id="wa200003157" version="1.0.0.0" store="en-US" storeType="OMEX"/>
  <we:alternateReferences>
    <we:reference id="wa200003157" version="1.0.0.0" store="WA20000315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7D1E17A3949C4686E2B106BEA3A1FD" ma:contentTypeVersion="16" ma:contentTypeDescription="Create a new document." ma:contentTypeScope="" ma:versionID="16f646f2f6be67fee504cb8034bb1a1a">
  <xsd:schema xmlns:xsd="http://www.w3.org/2001/XMLSchema" xmlns:xs="http://www.w3.org/2001/XMLSchema" xmlns:p="http://schemas.microsoft.com/office/2006/metadata/properties" xmlns:ns3="8feadb61-7511-4916-9bd4-3f9830621651" xmlns:ns4="9daa3ddf-d94c-4709-89fc-d489efb4eb2a" targetNamespace="http://schemas.microsoft.com/office/2006/metadata/properties" ma:root="true" ma:fieldsID="40682aa10b4a1a72da95e72de47b9ab3" ns3:_="" ns4:_="">
    <xsd:import namespace="8feadb61-7511-4916-9bd4-3f9830621651"/>
    <xsd:import namespace="9daa3ddf-d94c-4709-89fc-d489efb4eb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eadb61-7511-4916-9bd4-3f98306216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a3ddf-d94c-4709-89fc-d489efb4eb2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feadb61-7511-4916-9bd4-3f983062165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F3A76D-86AD-4A85-904D-A2306C7CD5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eadb61-7511-4916-9bd4-3f9830621651"/>
    <ds:schemaRef ds:uri="9daa3ddf-d94c-4709-89fc-d489efb4eb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E3676E-291B-4729-A344-A917180644E6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9daa3ddf-d94c-4709-89fc-d489efb4eb2a"/>
    <ds:schemaRef ds:uri="8feadb61-7511-4916-9bd4-3f983062165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7904F1B-9ACB-4D02-8C2D-E376C7210C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19745</TotalTime>
  <Words>619</Words>
  <Application>Microsoft Office PowerPoint</Application>
  <PresentationFormat>Widescreen</PresentationFormat>
  <Paragraphs>128</Paragraphs>
  <Slides>14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2" baseType="lpstr">
      <vt:lpstr>Microsoft GothicNeo</vt:lpstr>
      <vt:lpstr>Aptos</vt:lpstr>
      <vt:lpstr>Aptos Display</vt:lpstr>
      <vt:lpstr>Arial</vt:lpstr>
      <vt:lpstr>Bahnschrift</vt:lpstr>
      <vt:lpstr>Bahnschrift Light SemiCondensed</vt:lpstr>
      <vt:lpstr>Bahnschrift SemiBold SemiConden</vt:lpstr>
      <vt:lpstr>Calibri</vt:lpstr>
      <vt:lpstr>Calibri Light</vt:lpstr>
      <vt:lpstr>Carlito</vt:lpstr>
      <vt:lpstr>Futura Book</vt:lpstr>
      <vt:lpstr>Montserrat</vt:lpstr>
      <vt:lpstr>Söhne</vt:lpstr>
      <vt:lpstr>Wingdings</vt:lpstr>
      <vt:lpstr>Office Theme</vt:lpstr>
      <vt:lpstr>1_Office Theme</vt:lpstr>
      <vt:lpstr>Slides NBP (1)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Muneeb Asif</dc:creator>
  <cp:lastModifiedBy>Adeel Iqbal</cp:lastModifiedBy>
  <cp:revision>52</cp:revision>
  <dcterms:created xsi:type="dcterms:W3CDTF">2024-01-12T11:14:05Z</dcterms:created>
  <dcterms:modified xsi:type="dcterms:W3CDTF">2024-05-06T14:16:01Z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0x010100927D1E17A3949C4686E2B106BEA3A1FD</vt:lpwstr>
  </property>
</Properties>
</file>